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7"/>
  </p:notesMasterIdLst>
  <p:handoutMasterIdLst>
    <p:handoutMasterId r:id="rId8"/>
  </p:handoutMasterIdLst>
  <p:sldIdLst>
    <p:sldId id="303" r:id="rId2"/>
    <p:sldId id="308" r:id="rId3"/>
    <p:sldId id="314" r:id="rId4"/>
    <p:sldId id="320" r:id="rId5"/>
    <p:sldId id="30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73471"/>
    <a:srgbClr val="F79D21"/>
    <a:srgbClr val="AED0E9"/>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C934E7-07CB-4F3F-9B77-D86342BA3D99}" v="165" dt="2025-07-14T21:54:24.7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94"/>
  </p:normalViewPr>
  <p:slideViewPr>
    <p:cSldViewPr>
      <p:cViewPr varScale="1">
        <p:scale>
          <a:sx n="105" d="100"/>
          <a:sy n="105" d="100"/>
        </p:scale>
        <p:origin x="834" y="96"/>
      </p:cViewPr>
      <p:guideLst/>
    </p:cSldViewPr>
  </p:slideViewPr>
  <p:notesTextViewPr>
    <p:cViewPr>
      <p:scale>
        <a:sx n="1" d="1"/>
        <a:sy n="1" d="1"/>
      </p:scale>
      <p:origin x="0" y="0"/>
    </p:cViewPr>
  </p:notesTextViewPr>
  <p:notesViewPr>
    <p:cSldViewPr>
      <p:cViewPr varScale="1">
        <p:scale>
          <a:sx n="84" d="100"/>
          <a:sy n="84" d="100"/>
        </p:scale>
        <p:origin x="391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Escobar" userId="0475d56c-4a45-4dd1-9c3c-113a4530fd75" providerId="ADAL" clId="{D21ED210-B3A0-4E8B-8F3A-1F6BE767D2F3}"/>
    <pc:docChg chg="custSel modSld">
      <pc:chgData name="Joe Escobar" userId="0475d56c-4a45-4dd1-9c3c-113a4530fd75" providerId="ADAL" clId="{D21ED210-B3A0-4E8B-8F3A-1F6BE767D2F3}" dt="2026-05-06T22:29:00.712" v="180" actId="1076"/>
      <pc:docMkLst>
        <pc:docMk/>
      </pc:docMkLst>
      <pc:sldChg chg="modSp mod">
        <pc:chgData name="Joe Escobar" userId="0475d56c-4a45-4dd1-9c3c-113a4530fd75" providerId="ADAL" clId="{D21ED210-B3A0-4E8B-8F3A-1F6BE767D2F3}" dt="2026-05-06T22:29:00.712" v="180" actId="1076"/>
        <pc:sldMkLst>
          <pc:docMk/>
          <pc:sldMk cId="3893480050" sldId="303"/>
        </pc:sldMkLst>
        <pc:spChg chg="mod">
          <ac:chgData name="Joe Escobar" userId="0475d56c-4a45-4dd1-9c3c-113a4530fd75" providerId="ADAL" clId="{D21ED210-B3A0-4E8B-8F3A-1F6BE767D2F3}" dt="2026-05-06T22:29:00.712" v="180" actId="1076"/>
          <ac:spMkLst>
            <pc:docMk/>
            <pc:sldMk cId="3893480050" sldId="303"/>
            <ac:spMk id="2" creationId="{6FC72789-1FC0-EA39-CC2D-00B088DA4140}"/>
          </ac:spMkLst>
        </pc:spChg>
      </pc:sldChg>
      <pc:sldChg chg="modSp mod">
        <pc:chgData name="Joe Escobar" userId="0475d56c-4a45-4dd1-9c3c-113a4530fd75" providerId="ADAL" clId="{D21ED210-B3A0-4E8B-8F3A-1F6BE767D2F3}" dt="2026-05-06T22:26:32.095" v="109" actId="1076"/>
        <pc:sldMkLst>
          <pc:docMk/>
          <pc:sldMk cId="402201336" sldId="308"/>
        </pc:sldMkLst>
        <pc:spChg chg="mod">
          <ac:chgData name="Joe Escobar" userId="0475d56c-4a45-4dd1-9c3c-113a4530fd75" providerId="ADAL" clId="{D21ED210-B3A0-4E8B-8F3A-1F6BE767D2F3}" dt="2026-05-06T22:26:30.509" v="108" actId="1076"/>
          <ac:spMkLst>
            <pc:docMk/>
            <pc:sldMk cId="402201336" sldId="308"/>
            <ac:spMk id="5" creationId="{4C319D0B-9B21-8524-D2B3-202D29C26992}"/>
          </ac:spMkLst>
        </pc:spChg>
        <pc:graphicFrameChg chg="mod">
          <ac:chgData name="Joe Escobar" userId="0475d56c-4a45-4dd1-9c3c-113a4530fd75" providerId="ADAL" clId="{D21ED210-B3A0-4E8B-8F3A-1F6BE767D2F3}" dt="2026-05-06T22:26:28.193" v="107" actId="1076"/>
          <ac:graphicFrameMkLst>
            <pc:docMk/>
            <pc:sldMk cId="402201336" sldId="308"/>
            <ac:graphicFrameMk id="11" creationId="{3675B6FE-8C15-1B48-8456-C4B89D8122A2}"/>
          </ac:graphicFrameMkLst>
        </pc:graphicFrameChg>
        <pc:picChg chg="mod">
          <ac:chgData name="Joe Escobar" userId="0475d56c-4a45-4dd1-9c3c-113a4530fd75" providerId="ADAL" clId="{D21ED210-B3A0-4E8B-8F3A-1F6BE767D2F3}" dt="2026-05-06T22:26:32.095" v="109" actId="1076"/>
          <ac:picMkLst>
            <pc:docMk/>
            <pc:sldMk cId="402201336" sldId="308"/>
            <ac:picMk id="1026" creationId="{637E9B40-EBFD-259E-8CD2-584D240882FE}"/>
          </ac:picMkLst>
        </pc:picChg>
      </pc:sldChg>
      <pc:sldChg chg="modSp mod">
        <pc:chgData name="Joe Escobar" userId="0475d56c-4a45-4dd1-9c3c-113a4530fd75" providerId="ADAL" clId="{D21ED210-B3A0-4E8B-8F3A-1F6BE767D2F3}" dt="2026-05-06T22:26:11.507" v="104" actId="1076"/>
        <pc:sldMkLst>
          <pc:docMk/>
          <pc:sldMk cId="2806546422" sldId="314"/>
        </pc:sldMkLst>
        <pc:spChg chg="mod">
          <ac:chgData name="Joe Escobar" userId="0475d56c-4a45-4dd1-9c3c-113a4530fd75" providerId="ADAL" clId="{D21ED210-B3A0-4E8B-8F3A-1F6BE767D2F3}" dt="2026-05-06T22:26:05.180" v="102" actId="1076"/>
          <ac:spMkLst>
            <pc:docMk/>
            <pc:sldMk cId="2806546422" sldId="314"/>
            <ac:spMk id="5" creationId="{84E4888D-1C05-C008-D15F-B01DE362F524}"/>
          </ac:spMkLst>
        </pc:spChg>
        <pc:graphicFrameChg chg="mod modGraphic">
          <ac:chgData name="Joe Escobar" userId="0475d56c-4a45-4dd1-9c3c-113a4530fd75" providerId="ADAL" clId="{D21ED210-B3A0-4E8B-8F3A-1F6BE767D2F3}" dt="2026-05-06T22:26:08.970" v="103" actId="14100"/>
          <ac:graphicFrameMkLst>
            <pc:docMk/>
            <pc:sldMk cId="2806546422" sldId="314"/>
            <ac:graphicFrameMk id="8" creationId="{D5BBA36C-2DDC-F8E6-6FD9-F4AAA25A3660}"/>
          </ac:graphicFrameMkLst>
        </pc:graphicFrameChg>
        <pc:picChg chg="mod">
          <ac:chgData name="Joe Escobar" userId="0475d56c-4a45-4dd1-9c3c-113a4530fd75" providerId="ADAL" clId="{D21ED210-B3A0-4E8B-8F3A-1F6BE767D2F3}" dt="2026-05-06T22:26:11.507" v="104" actId="1076"/>
          <ac:picMkLst>
            <pc:docMk/>
            <pc:sldMk cId="2806546422" sldId="314"/>
            <ac:picMk id="14" creationId="{FEC51CEA-7972-8A18-14F8-456B91D783DE}"/>
          </ac:picMkLst>
        </pc:picChg>
      </pc:sldChg>
      <pc:sldChg chg="addSp delSp modSp mod">
        <pc:chgData name="Joe Escobar" userId="0475d56c-4a45-4dd1-9c3c-113a4530fd75" providerId="ADAL" clId="{D21ED210-B3A0-4E8B-8F3A-1F6BE767D2F3}" dt="2026-05-06T22:25:53.113" v="99" actId="1076"/>
        <pc:sldMkLst>
          <pc:docMk/>
          <pc:sldMk cId="2558437547" sldId="320"/>
        </pc:sldMkLst>
        <pc:spChg chg="mod">
          <ac:chgData name="Joe Escobar" userId="0475d56c-4a45-4dd1-9c3c-113a4530fd75" providerId="ADAL" clId="{D21ED210-B3A0-4E8B-8F3A-1F6BE767D2F3}" dt="2026-05-06T22:25:53.113" v="99" actId="1076"/>
          <ac:spMkLst>
            <pc:docMk/>
            <pc:sldMk cId="2558437547" sldId="320"/>
            <ac:spMk id="5" creationId="{DE4D66ED-ABA7-C095-FFA5-60260A6D730B}"/>
          </ac:spMkLst>
        </pc:spChg>
        <pc:graphicFrameChg chg="mod modGraphic">
          <ac:chgData name="Joe Escobar" userId="0475d56c-4a45-4dd1-9c3c-113a4530fd75" providerId="ADAL" clId="{D21ED210-B3A0-4E8B-8F3A-1F6BE767D2F3}" dt="2026-05-06T22:24:41.546" v="74" actId="1076"/>
          <ac:graphicFrameMkLst>
            <pc:docMk/>
            <pc:sldMk cId="2558437547" sldId="320"/>
            <ac:graphicFrameMk id="12" creationId="{E13DE790-7C3D-88EE-9C0A-9D674B390110}"/>
          </ac:graphicFrameMkLst>
        </pc:graphicFrameChg>
        <pc:picChg chg="add mod modCrop">
          <ac:chgData name="Joe Escobar" userId="0475d56c-4a45-4dd1-9c3c-113a4530fd75" providerId="ADAL" clId="{D21ED210-B3A0-4E8B-8F3A-1F6BE767D2F3}" dt="2026-05-06T22:25:41.462" v="97" actId="14100"/>
          <ac:picMkLst>
            <pc:docMk/>
            <pc:sldMk cId="2558437547" sldId="320"/>
            <ac:picMk id="3" creationId="{E9974FB7-B3B6-2310-46B9-0C3BB8A5DB32}"/>
          </ac:picMkLst>
        </pc:picChg>
        <pc:picChg chg="add mod modCrop">
          <ac:chgData name="Joe Escobar" userId="0475d56c-4a45-4dd1-9c3c-113a4530fd75" providerId="ADAL" clId="{D21ED210-B3A0-4E8B-8F3A-1F6BE767D2F3}" dt="2026-05-06T22:25:43.443" v="98" actId="1076"/>
          <ac:picMkLst>
            <pc:docMk/>
            <pc:sldMk cId="2558437547" sldId="320"/>
            <ac:picMk id="6" creationId="{24BD0007-AC1D-0C19-EEDC-8E5014B7532E}"/>
          </ac:picMkLst>
        </pc:picChg>
        <pc:picChg chg="add mod modCrop">
          <ac:chgData name="Joe Escobar" userId="0475d56c-4a45-4dd1-9c3c-113a4530fd75" providerId="ADAL" clId="{D21ED210-B3A0-4E8B-8F3A-1F6BE767D2F3}" dt="2026-05-06T22:25:35.671" v="94" actId="1076"/>
          <ac:picMkLst>
            <pc:docMk/>
            <pc:sldMk cId="2558437547" sldId="320"/>
            <ac:picMk id="8" creationId="{F69EF0A9-3EFE-6F72-9489-C49A1C30FDC4}"/>
          </ac:picMkLst>
        </pc:picChg>
        <pc:picChg chg="del mod">
          <ac:chgData name="Joe Escobar" userId="0475d56c-4a45-4dd1-9c3c-113a4530fd75" providerId="ADAL" clId="{D21ED210-B3A0-4E8B-8F3A-1F6BE767D2F3}" dt="2026-05-06T22:23:28.489" v="48" actId="478"/>
          <ac:picMkLst>
            <pc:docMk/>
            <pc:sldMk cId="2558437547" sldId="320"/>
            <ac:picMk id="14" creationId="{EC363A11-17BD-828E-16C4-7CC7E60CF511}"/>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EB21425-3C9D-C73C-51BE-E4AF19B2D87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A773EEA-CE0A-A050-9BCD-98AA197C71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150B20A-4ED7-4E00-8AAD-7ABBA92E4671}" type="datetimeFigureOut">
              <a:rPr lang="en-US" smtClean="0"/>
              <a:t>5/6/2026</a:t>
            </a:fld>
            <a:endParaRPr lang="en-US"/>
          </a:p>
        </p:txBody>
      </p:sp>
      <p:sp>
        <p:nvSpPr>
          <p:cNvPr id="4" name="Footer Placeholder 3">
            <a:extLst>
              <a:ext uri="{FF2B5EF4-FFF2-40B4-BE49-F238E27FC236}">
                <a16:creationId xmlns:a16="http://schemas.microsoft.com/office/drawing/2014/main" id="{D488E12D-E271-4A85-1935-70CC9617ED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205BC9B-00FA-FD52-6474-C5DEF52CF4A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551864E-93D2-491A-BE76-670EFD090E49}" type="slidenum">
              <a:rPr lang="en-US" smtClean="0"/>
              <a:t>‹#›</a:t>
            </a:fld>
            <a:endParaRPr lang="en-US"/>
          </a:p>
        </p:txBody>
      </p:sp>
    </p:spTree>
    <p:extLst>
      <p:ext uri="{BB962C8B-B14F-4D97-AF65-F5344CB8AC3E}">
        <p14:creationId xmlns:p14="http://schemas.microsoft.com/office/powerpoint/2010/main" val="13720880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97E9CE-B402-F249-9CA0-370282E9EF1B}" type="datetimeFigureOut">
              <a:rPr lang="en-US" smtClean="0"/>
              <a:t>5/6/2026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9BFBE6-132B-754D-895C-407037F3F729}" type="slidenum">
              <a:rPr lang="en-US" smtClean="0"/>
              <a:t>‹#›</a:t>
            </a:fld>
            <a:endParaRPr lang="en-US"/>
          </a:p>
        </p:txBody>
      </p:sp>
    </p:spTree>
    <p:extLst>
      <p:ext uri="{BB962C8B-B14F-4D97-AF65-F5344CB8AC3E}">
        <p14:creationId xmlns:p14="http://schemas.microsoft.com/office/powerpoint/2010/main" val="1500686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77FB2-ACC3-BDA1-63D8-F52FEC32CD97}"/>
              </a:ext>
            </a:extLst>
          </p:cNvPr>
          <p:cNvSpPr>
            <a:spLocks noGrp="1"/>
          </p:cNvSpPr>
          <p:nvPr>
            <p:ph type="ctrTitle" hasCustomPrompt="1"/>
          </p:nvPr>
        </p:nvSpPr>
        <p:spPr>
          <a:xfrm>
            <a:off x="5791200" y="3424232"/>
            <a:ext cx="5562600" cy="1564105"/>
          </a:xfrm>
        </p:spPr>
        <p:txBody>
          <a:bodyPr anchor="ctr">
            <a:normAutofit/>
          </a:bodyPr>
          <a:lstStyle>
            <a:lvl1pPr algn="l">
              <a:defRPr sz="4000">
                <a:solidFill>
                  <a:schemeClr val="bg1"/>
                </a:solidFill>
              </a:defRPr>
            </a:lvl1pPr>
          </a:lstStyle>
          <a:p>
            <a:r>
              <a:rPr lang="en-US" dirty="0"/>
              <a:t>PRESENTATION TITLE HERE</a:t>
            </a:r>
          </a:p>
        </p:txBody>
      </p:sp>
      <p:sp>
        <p:nvSpPr>
          <p:cNvPr id="3" name="Subtitle 2">
            <a:extLst>
              <a:ext uri="{FF2B5EF4-FFF2-40B4-BE49-F238E27FC236}">
                <a16:creationId xmlns:a16="http://schemas.microsoft.com/office/drawing/2014/main" id="{BBDEA960-8330-8694-1325-737E25801AD4}"/>
              </a:ext>
            </a:extLst>
          </p:cNvPr>
          <p:cNvSpPr>
            <a:spLocks noGrp="1"/>
          </p:cNvSpPr>
          <p:nvPr>
            <p:ph type="subTitle" idx="1" hasCustomPrompt="1"/>
          </p:nvPr>
        </p:nvSpPr>
        <p:spPr>
          <a:xfrm>
            <a:off x="5791200" y="4997017"/>
            <a:ext cx="5562600" cy="508680"/>
          </a:xfrm>
          <a:solidFill>
            <a:schemeClr val="bg2"/>
          </a:solidFill>
        </p:spPr>
        <p:txBody>
          <a:bodyPr anchor="ctr">
            <a:normAutofit/>
          </a:bodyPr>
          <a:lstStyle>
            <a:lvl1pPr marL="0" indent="0" algn="l">
              <a:buNone/>
              <a:defRPr sz="19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PRESENTATION SUBTITLE HERE</a:t>
            </a:r>
          </a:p>
        </p:txBody>
      </p:sp>
      <p:pic>
        <p:nvPicPr>
          <p:cNvPr id="8" name="Picture 7">
            <a:extLst>
              <a:ext uri="{FF2B5EF4-FFF2-40B4-BE49-F238E27FC236}">
                <a16:creationId xmlns:a16="http://schemas.microsoft.com/office/drawing/2014/main" id="{ED06D726-74CC-1F3A-25D7-E83C069602F4}"/>
              </a:ext>
            </a:extLst>
          </p:cNvPr>
          <p:cNvPicPr>
            <a:picLocks noChangeAspect="1"/>
          </p:cNvPicPr>
          <p:nvPr userDrawn="1"/>
        </p:nvPicPr>
        <p:blipFill>
          <a:blip r:embed="rId2"/>
          <a:srcRect/>
          <a:stretch/>
        </p:blipFill>
        <p:spPr>
          <a:xfrm>
            <a:off x="5863444" y="1606643"/>
            <a:ext cx="1520377" cy="1520377"/>
          </a:xfrm>
          <a:prstGeom prst="rect">
            <a:avLst/>
          </a:prstGeom>
        </p:spPr>
      </p:pic>
      <p:pic>
        <p:nvPicPr>
          <p:cNvPr id="4" name="Picture 3">
            <a:extLst>
              <a:ext uri="{FF2B5EF4-FFF2-40B4-BE49-F238E27FC236}">
                <a16:creationId xmlns:a16="http://schemas.microsoft.com/office/drawing/2014/main" id="{E3D3E25E-9376-21A5-DD2E-5C1887A26971}"/>
              </a:ext>
            </a:extLst>
          </p:cNvPr>
          <p:cNvPicPr>
            <a:picLocks noChangeAspect="1"/>
          </p:cNvPicPr>
          <p:nvPr userDrawn="1"/>
        </p:nvPicPr>
        <p:blipFill>
          <a:blip r:embed="rId3"/>
          <a:srcRect l="32581" t="20638" r="41023" b="23640"/>
          <a:stretch>
            <a:fillRect/>
          </a:stretch>
        </p:blipFill>
        <p:spPr>
          <a:xfrm>
            <a:off x="0" y="-1"/>
            <a:ext cx="4876799" cy="6858001"/>
          </a:xfrm>
          <a:prstGeom prst="rect">
            <a:avLst/>
          </a:prstGeom>
        </p:spPr>
      </p:pic>
    </p:spTree>
    <p:extLst>
      <p:ext uri="{BB962C8B-B14F-4D97-AF65-F5344CB8AC3E}">
        <p14:creationId xmlns:p14="http://schemas.microsoft.com/office/powerpoint/2010/main" val="863210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1 Header">
    <p:bg>
      <p:bgPr>
        <a:solidFill>
          <a:schemeClr val="bg2"/>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533DC219-B51C-0378-B4F1-96BDECE42AAE}"/>
              </a:ext>
            </a:extLst>
          </p:cNvPr>
          <p:cNvPicPr>
            <a:picLocks noChangeAspect="1"/>
          </p:cNvPicPr>
          <p:nvPr userDrawn="1"/>
        </p:nvPicPr>
        <p:blipFill>
          <a:blip r:embed="rId2">
            <a:alphaModFix amt="10000"/>
          </a:blip>
          <a:srcRect t="11865" b="11865"/>
          <a:stretch>
            <a:fillRect/>
          </a:stretch>
        </p:blipFill>
        <p:spPr>
          <a:xfrm>
            <a:off x="1600200" y="-1"/>
            <a:ext cx="8991600" cy="6858001"/>
          </a:xfrm>
          <a:prstGeom prst="rect">
            <a:avLst/>
          </a:prstGeom>
        </p:spPr>
      </p:pic>
      <p:sp>
        <p:nvSpPr>
          <p:cNvPr id="2" name="Title 1">
            <a:extLst>
              <a:ext uri="{FF2B5EF4-FFF2-40B4-BE49-F238E27FC236}">
                <a16:creationId xmlns:a16="http://schemas.microsoft.com/office/drawing/2014/main" id="{EB9DD0CF-198D-9D87-46DE-20394B573507}"/>
              </a:ext>
            </a:extLst>
          </p:cNvPr>
          <p:cNvSpPr>
            <a:spLocks noGrp="1"/>
          </p:cNvSpPr>
          <p:nvPr>
            <p:ph type="title" hasCustomPrompt="1"/>
          </p:nvPr>
        </p:nvSpPr>
        <p:spPr>
          <a:xfrm>
            <a:off x="831850" y="4343399"/>
            <a:ext cx="9793692" cy="1374273"/>
          </a:xfrm>
        </p:spPr>
        <p:txBody>
          <a:bodyPr anchor="b">
            <a:normAutofit/>
          </a:bodyPr>
          <a:lstStyle>
            <a:lvl1pPr>
              <a:defRPr sz="4000">
                <a:solidFill>
                  <a:srgbClr val="273471"/>
                </a:solidFill>
              </a:defRPr>
            </a:lvl1pPr>
          </a:lstStyle>
          <a:p>
            <a:r>
              <a:rPr lang="en-US" dirty="0"/>
              <a:t>SECTION </a:t>
            </a:r>
            <a:br>
              <a:rPr lang="en-US" dirty="0"/>
            </a:br>
            <a:r>
              <a:rPr lang="en-US" dirty="0"/>
              <a:t>TITLE HERE</a:t>
            </a:r>
          </a:p>
        </p:txBody>
      </p:sp>
      <p:sp>
        <p:nvSpPr>
          <p:cNvPr id="11" name="Text Placeholder 10">
            <a:extLst>
              <a:ext uri="{FF2B5EF4-FFF2-40B4-BE49-F238E27FC236}">
                <a16:creationId xmlns:a16="http://schemas.microsoft.com/office/drawing/2014/main" id="{9C4A21C9-6F83-D1DE-5C16-EB84C81C1ED1}"/>
              </a:ext>
            </a:extLst>
          </p:cNvPr>
          <p:cNvSpPr>
            <a:spLocks noGrp="1"/>
          </p:cNvSpPr>
          <p:nvPr>
            <p:ph type="body" sz="quarter" idx="13" hasCustomPrompt="1"/>
          </p:nvPr>
        </p:nvSpPr>
        <p:spPr>
          <a:xfrm>
            <a:off x="838200" y="3840548"/>
            <a:ext cx="1604211" cy="478566"/>
          </a:xfrm>
        </p:spPr>
        <p:txBody>
          <a:bodyPr anchor="ctr">
            <a:normAutofit/>
          </a:bodyPr>
          <a:lstStyle>
            <a:lvl1pPr marL="0" indent="0">
              <a:buNone/>
              <a:defRPr sz="4800" b="1">
                <a:solidFill>
                  <a:schemeClr val="bg1"/>
                </a:solidFill>
              </a:defRPr>
            </a:lvl1pPr>
          </a:lstStyle>
          <a:p>
            <a:pPr lvl="0"/>
            <a:r>
              <a:rPr lang="en-US" dirty="0"/>
              <a:t>01</a:t>
            </a:r>
          </a:p>
        </p:txBody>
      </p:sp>
      <p:sp>
        <p:nvSpPr>
          <p:cNvPr id="12" name="Footer Placeholder 4">
            <a:extLst>
              <a:ext uri="{FF2B5EF4-FFF2-40B4-BE49-F238E27FC236}">
                <a16:creationId xmlns:a16="http://schemas.microsoft.com/office/drawing/2014/main" id="{3413D727-9ECC-F0FA-ADB5-B074ED097930}"/>
              </a:ext>
            </a:extLst>
          </p:cNvPr>
          <p:cNvSpPr>
            <a:spLocks noGrp="1"/>
          </p:cNvSpPr>
          <p:nvPr>
            <p:ph type="ftr" sz="quarter" idx="11"/>
          </p:nvPr>
        </p:nvSpPr>
        <p:spPr>
          <a:xfrm>
            <a:off x="1563283" y="5980276"/>
            <a:ext cx="4114800" cy="365125"/>
          </a:xfrm>
        </p:spPr>
        <p:txBody>
          <a:bodyPr/>
          <a:lstStyle>
            <a:lvl1pPr algn="l">
              <a:defRPr>
                <a:solidFill>
                  <a:srgbClr val="273471"/>
                </a:solidFill>
              </a:defRPr>
            </a:lvl1pPr>
          </a:lstStyle>
          <a:p>
            <a:r>
              <a:rPr lang="en-US"/>
              <a:t>City of Corpus Christi</a:t>
            </a:r>
            <a:endParaRPr lang="en-US" dirty="0"/>
          </a:p>
        </p:txBody>
      </p:sp>
      <p:sp>
        <p:nvSpPr>
          <p:cNvPr id="13" name="Slide Number Placeholder 5">
            <a:extLst>
              <a:ext uri="{FF2B5EF4-FFF2-40B4-BE49-F238E27FC236}">
                <a16:creationId xmlns:a16="http://schemas.microsoft.com/office/drawing/2014/main" id="{BECA410C-6FA9-F8C5-A51E-2510A102343F}"/>
              </a:ext>
            </a:extLst>
          </p:cNvPr>
          <p:cNvSpPr>
            <a:spLocks noGrp="1"/>
          </p:cNvSpPr>
          <p:nvPr>
            <p:ph type="sldNum" sz="quarter" idx="12"/>
          </p:nvPr>
        </p:nvSpPr>
        <p:spPr>
          <a:xfrm>
            <a:off x="835025" y="5980276"/>
            <a:ext cx="728258" cy="365125"/>
          </a:xfrm>
        </p:spPr>
        <p:txBody>
          <a:bodyPr/>
          <a:lstStyle>
            <a:lvl1pPr algn="l">
              <a:defRPr sz="1400">
                <a:solidFill>
                  <a:srgbClr val="273471"/>
                </a:solidFill>
              </a:defRPr>
            </a:lvl1pPr>
          </a:lstStyle>
          <a:p>
            <a:fld id="{8B7BA3A2-2184-4D30-92DF-FB9FFADC53BB}" type="slidenum">
              <a:rPr lang="en-US" smtClean="0"/>
              <a:pPr/>
              <a:t>‹#›</a:t>
            </a:fld>
            <a:endParaRPr lang="en-US" dirty="0"/>
          </a:p>
        </p:txBody>
      </p:sp>
      <p:pic>
        <p:nvPicPr>
          <p:cNvPr id="3" name="Picture 2">
            <a:extLst>
              <a:ext uri="{FF2B5EF4-FFF2-40B4-BE49-F238E27FC236}">
                <a16:creationId xmlns:a16="http://schemas.microsoft.com/office/drawing/2014/main" id="{9C4B4472-5F4E-13DD-323F-FBE33659EABE}"/>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1221539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2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DD0CF-198D-9D87-46DE-20394B573507}"/>
              </a:ext>
            </a:extLst>
          </p:cNvPr>
          <p:cNvSpPr>
            <a:spLocks noGrp="1"/>
          </p:cNvSpPr>
          <p:nvPr>
            <p:ph type="title" hasCustomPrompt="1"/>
          </p:nvPr>
        </p:nvSpPr>
        <p:spPr>
          <a:xfrm>
            <a:off x="831850" y="4343399"/>
            <a:ext cx="9793692" cy="1374273"/>
          </a:xfrm>
        </p:spPr>
        <p:txBody>
          <a:bodyPr anchor="b">
            <a:normAutofit/>
          </a:bodyPr>
          <a:lstStyle>
            <a:lvl1pPr>
              <a:defRPr sz="4000">
                <a:solidFill>
                  <a:schemeClr val="tx2"/>
                </a:solidFill>
              </a:defRPr>
            </a:lvl1pPr>
          </a:lstStyle>
          <a:p>
            <a:r>
              <a:rPr lang="en-US" dirty="0"/>
              <a:t>SECTION </a:t>
            </a:r>
            <a:br>
              <a:rPr lang="en-US" dirty="0"/>
            </a:br>
            <a:r>
              <a:rPr lang="en-US" dirty="0"/>
              <a:t>TITLE HERE</a:t>
            </a:r>
          </a:p>
        </p:txBody>
      </p:sp>
      <p:sp>
        <p:nvSpPr>
          <p:cNvPr id="3" name="Footer Placeholder 4">
            <a:extLst>
              <a:ext uri="{FF2B5EF4-FFF2-40B4-BE49-F238E27FC236}">
                <a16:creationId xmlns:a16="http://schemas.microsoft.com/office/drawing/2014/main" id="{841B9148-3275-8A53-44FA-03A3614F14AE}"/>
              </a:ext>
            </a:extLst>
          </p:cNvPr>
          <p:cNvSpPr>
            <a:spLocks noGrp="1"/>
          </p:cNvSpPr>
          <p:nvPr>
            <p:ph type="ftr" sz="quarter" idx="11"/>
          </p:nvPr>
        </p:nvSpPr>
        <p:spPr>
          <a:xfrm>
            <a:off x="1563283" y="5980276"/>
            <a:ext cx="4114800" cy="365125"/>
          </a:xfrm>
        </p:spPr>
        <p:txBody>
          <a:bodyPr/>
          <a:lstStyle>
            <a:lvl1pPr algn="l">
              <a:defRPr>
                <a:solidFill>
                  <a:srgbClr val="273471"/>
                </a:solidFill>
              </a:defRPr>
            </a:lvl1pPr>
          </a:lstStyle>
          <a:p>
            <a:r>
              <a:rPr lang="en-US"/>
              <a:t>City of Corpus Christi</a:t>
            </a:r>
            <a:endParaRPr lang="en-US" dirty="0"/>
          </a:p>
        </p:txBody>
      </p:sp>
      <p:sp>
        <p:nvSpPr>
          <p:cNvPr id="4" name="Slide Number Placeholder 5">
            <a:extLst>
              <a:ext uri="{FF2B5EF4-FFF2-40B4-BE49-F238E27FC236}">
                <a16:creationId xmlns:a16="http://schemas.microsoft.com/office/drawing/2014/main" id="{4E16D039-622D-D8A4-4688-3CBB80B3FC5B}"/>
              </a:ext>
            </a:extLst>
          </p:cNvPr>
          <p:cNvSpPr>
            <a:spLocks noGrp="1"/>
          </p:cNvSpPr>
          <p:nvPr>
            <p:ph type="sldNum" sz="quarter" idx="12"/>
          </p:nvPr>
        </p:nvSpPr>
        <p:spPr>
          <a:xfrm>
            <a:off x="835025" y="5980276"/>
            <a:ext cx="728258" cy="365125"/>
          </a:xfrm>
        </p:spPr>
        <p:txBody>
          <a:bodyPr/>
          <a:lstStyle>
            <a:lvl1pPr algn="l">
              <a:defRPr sz="1400">
                <a:solidFill>
                  <a:srgbClr val="273471"/>
                </a:solidFill>
              </a:defRPr>
            </a:lvl1pPr>
          </a:lstStyle>
          <a:p>
            <a:fld id="{8B7BA3A2-2184-4D30-92DF-FB9FFADC53BB}" type="slidenum">
              <a:rPr lang="en-US" smtClean="0"/>
              <a:pPr/>
              <a:t>‹#›</a:t>
            </a:fld>
            <a:endParaRPr lang="en-US" dirty="0"/>
          </a:p>
        </p:txBody>
      </p:sp>
      <p:sp>
        <p:nvSpPr>
          <p:cNvPr id="7" name="Text Placeholder 10">
            <a:extLst>
              <a:ext uri="{FF2B5EF4-FFF2-40B4-BE49-F238E27FC236}">
                <a16:creationId xmlns:a16="http://schemas.microsoft.com/office/drawing/2014/main" id="{B8212E84-F1A2-1006-5374-A8620A034016}"/>
              </a:ext>
            </a:extLst>
          </p:cNvPr>
          <p:cNvSpPr>
            <a:spLocks noGrp="1"/>
          </p:cNvSpPr>
          <p:nvPr>
            <p:ph type="body" sz="quarter" idx="13" hasCustomPrompt="1"/>
          </p:nvPr>
        </p:nvSpPr>
        <p:spPr>
          <a:xfrm>
            <a:off x="838200" y="3840548"/>
            <a:ext cx="1604211" cy="478566"/>
          </a:xfrm>
        </p:spPr>
        <p:txBody>
          <a:bodyPr anchor="ctr">
            <a:normAutofit/>
          </a:bodyPr>
          <a:lstStyle>
            <a:lvl1pPr marL="0" indent="0">
              <a:buNone/>
              <a:defRPr sz="4800" b="1">
                <a:solidFill>
                  <a:schemeClr val="bg1"/>
                </a:solidFill>
              </a:defRPr>
            </a:lvl1pPr>
          </a:lstStyle>
          <a:p>
            <a:pPr lvl="0"/>
            <a:r>
              <a:rPr lang="en-US" dirty="0"/>
              <a:t>01</a:t>
            </a:r>
          </a:p>
        </p:txBody>
      </p:sp>
      <p:pic>
        <p:nvPicPr>
          <p:cNvPr id="5" name="Picture 4">
            <a:extLst>
              <a:ext uri="{FF2B5EF4-FFF2-40B4-BE49-F238E27FC236}">
                <a16:creationId xmlns:a16="http://schemas.microsoft.com/office/drawing/2014/main" id="{5912BFE5-3F36-DFE4-26F7-82FAF655291A}"/>
              </a:ext>
            </a:extLst>
          </p:cNvPr>
          <p:cNvPicPr>
            <a:picLocks noChangeAspect="1"/>
          </p:cNvPicPr>
          <p:nvPr userDrawn="1"/>
        </p:nvPicPr>
        <p:blipFill>
          <a:blip r:embed="rId2"/>
          <a:srcRect/>
          <a:stretch/>
        </p:blipFill>
        <p:spPr>
          <a:xfrm>
            <a:off x="10541077" y="5335722"/>
            <a:ext cx="914172" cy="914172"/>
          </a:xfrm>
          <a:prstGeom prst="rect">
            <a:avLst/>
          </a:prstGeom>
        </p:spPr>
      </p:pic>
      <p:pic>
        <p:nvPicPr>
          <p:cNvPr id="6" name="Picture 5">
            <a:extLst>
              <a:ext uri="{FF2B5EF4-FFF2-40B4-BE49-F238E27FC236}">
                <a16:creationId xmlns:a16="http://schemas.microsoft.com/office/drawing/2014/main" id="{9BD2E5C1-956A-783F-5D78-392F9EE28A0D}"/>
              </a:ext>
            </a:extLst>
          </p:cNvPr>
          <p:cNvPicPr>
            <a:picLocks noChangeAspect="1"/>
          </p:cNvPicPr>
          <p:nvPr userDrawn="1"/>
        </p:nvPicPr>
        <p:blipFill>
          <a:blip r:embed="rId2">
            <a:alphaModFix amt="10000"/>
          </a:blip>
          <a:srcRect t="11865" b="11865"/>
          <a:stretch>
            <a:fillRect/>
          </a:stretch>
        </p:blipFill>
        <p:spPr>
          <a:xfrm>
            <a:off x="1600200" y="-1"/>
            <a:ext cx="8991600" cy="6858001"/>
          </a:xfrm>
          <a:prstGeom prst="rect">
            <a:avLst/>
          </a:prstGeom>
        </p:spPr>
      </p:pic>
    </p:spTree>
    <p:extLst>
      <p:ext uri="{BB962C8B-B14F-4D97-AF65-F5344CB8AC3E}">
        <p14:creationId xmlns:p14="http://schemas.microsoft.com/office/powerpoint/2010/main" val="9113479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3 Header">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9DD0CF-198D-9D87-46DE-20394B573507}"/>
              </a:ext>
            </a:extLst>
          </p:cNvPr>
          <p:cNvSpPr>
            <a:spLocks noGrp="1"/>
          </p:cNvSpPr>
          <p:nvPr>
            <p:ph type="title" hasCustomPrompt="1"/>
          </p:nvPr>
        </p:nvSpPr>
        <p:spPr>
          <a:xfrm>
            <a:off x="831850" y="4331367"/>
            <a:ext cx="9793692" cy="1386305"/>
          </a:xfrm>
        </p:spPr>
        <p:txBody>
          <a:bodyPr anchor="b">
            <a:normAutofit/>
          </a:bodyPr>
          <a:lstStyle>
            <a:lvl1pPr>
              <a:defRPr sz="4000">
                <a:solidFill>
                  <a:schemeClr val="bg1"/>
                </a:solidFill>
              </a:defRPr>
            </a:lvl1pPr>
          </a:lstStyle>
          <a:p>
            <a:r>
              <a:rPr lang="en-US" dirty="0"/>
              <a:t>SECTION </a:t>
            </a:r>
            <a:br>
              <a:rPr lang="en-US" dirty="0"/>
            </a:br>
            <a:r>
              <a:rPr lang="en-US" dirty="0"/>
              <a:t>TITLE HERE</a:t>
            </a:r>
          </a:p>
        </p:txBody>
      </p:sp>
      <p:sp>
        <p:nvSpPr>
          <p:cNvPr id="5" name="Footer Placeholder 4">
            <a:extLst>
              <a:ext uri="{FF2B5EF4-FFF2-40B4-BE49-F238E27FC236}">
                <a16:creationId xmlns:a16="http://schemas.microsoft.com/office/drawing/2014/main" id="{63F53C76-3A3E-5C9D-8959-B3C9EA122665}"/>
              </a:ext>
            </a:extLst>
          </p:cNvPr>
          <p:cNvSpPr>
            <a:spLocks noGrp="1"/>
          </p:cNvSpPr>
          <p:nvPr>
            <p:ph type="ftr" sz="quarter" idx="11"/>
          </p:nvPr>
        </p:nvSpPr>
        <p:spPr>
          <a:xfrm>
            <a:off x="1563283" y="5980276"/>
            <a:ext cx="4114800" cy="365125"/>
          </a:xfrm>
        </p:spPr>
        <p:txBody>
          <a:bodyPr/>
          <a:lstStyle>
            <a:lvl1pPr algn="l">
              <a:defRPr>
                <a:solidFill>
                  <a:schemeClr val="bg1"/>
                </a:solidFill>
              </a:defRPr>
            </a:lvl1pPr>
          </a:lstStyle>
          <a:p>
            <a:r>
              <a:rPr lang="en-US"/>
              <a:t>City of Corpus Christi</a:t>
            </a:r>
            <a:endParaRPr lang="en-US" dirty="0"/>
          </a:p>
        </p:txBody>
      </p:sp>
      <p:sp>
        <p:nvSpPr>
          <p:cNvPr id="6" name="Slide Number Placeholder 5">
            <a:extLst>
              <a:ext uri="{FF2B5EF4-FFF2-40B4-BE49-F238E27FC236}">
                <a16:creationId xmlns:a16="http://schemas.microsoft.com/office/drawing/2014/main" id="{21CBC11E-B547-1A38-1736-AF35E12B0D8E}"/>
              </a:ext>
            </a:extLst>
          </p:cNvPr>
          <p:cNvSpPr>
            <a:spLocks noGrp="1"/>
          </p:cNvSpPr>
          <p:nvPr>
            <p:ph type="sldNum" sz="quarter" idx="12"/>
          </p:nvPr>
        </p:nvSpPr>
        <p:spPr>
          <a:xfrm>
            <a:off x="835025" y="5980276"/>
            <a:ext cx="728258" cy="365125"/>
          </a:xfrm>
        </p:spPr>
        <p:txBody>
          <a:bodyPr/>
          <a:lstStyle>
            <a:lvl1pPr algn="l">
              <a:defRPr sz="1400">
                <a:solidFill>
                  <a:schemeClr val="bg1"/>
                </a:solidFill>
              </a:defRPr>
            </a:lvl1pPr>
          </a:lstStyle>
          <a:p>
            <a:fld id="{8B7BA3A2-2184-4D30-92DF-FB9FFADC53BB}" type="slidenum">
              <a:rPr lang="en-US" smtClean="0"/>
              <a:pPr/>
              <a:t>‹#›</a:t>
            </a:fld>
            <a:endParaRPr lang="en-US" dirty="0"/>
          </a:p>
        </p:txBody>
      </p:sp>
      <p:sp>
        <p:nvSpPr>
          <p:cNvPr id="3" name="Text Placeholder 10">
            <a:extLst>
              <a:ext uri="{FF2B5EF4-FFF2-40B4-BE49-F238E27FC236}">
                <a16:creationId xmlns:a16="http://schemas.microsoft.com/office/drawing/2014/main" id="{48523340-F629-98F7-EABC-42CB6650D1D1}"/>
              </a:ext>
            </a:extLst>
          </p:cNvPr>
          <p:cNvSpPr>
            <a:spLocks noGrp="1"/>
          </p:cNvSpPr>
          <p:nvPr>
            <p:ph type="body" sz="quarter" idx="13" hasCustomPrompt="1"/>
          </p:nvPr>
        </p:nvSpPr>
        <p:spPr>
          <a:xfrm>
            <a:off x="838200" y="3840548"/>
            <a:ext cx="1604211" cy="478566"/>
          </a:xfrm>
        </p:spPr>
        <p:txBody>
          <a:bodyPr anchor="ctr">
            <a:normAutofit/>
          </a:bodyPr>
          <a:lstStyle>
            <a:lvl1pPr marL="0" indent="0">
              <a:buNone/>
              <a:defRPr sz="4800" b="1">
                <a:solidFill>
                  <a:schemeClr val="bg1"/>
                </a:solidFill>
              </a:defRPr>
            </a:lvl1pPr>
          </a:lstStyle>
          <a:p>
            <a:pPr lvl="0"/>
            <a:r>
              <a:rPr lang="en-US" dirty="0"/>
              <a:t>01</a:t>
            </a:r>
          </a:p>
        </p:txBody>
      </p:sp>
      <p:pic>
        <p:nvPicPr>
          <p:cNvPr id="4" name="Picture 3">
            <a:extLst>
              <a:ext uri="{FF2B5EF4-FFF2-40B4-BE49-F238E27FC236}">
                <a16:creationId xmlns:a16="http://schemas.microsoft.com/office/drawing/2014/main" id="{538BE69C-F1AA-D585-73C5-FB55A9EE0861}"/>
              </a:ext>
            </a:extLst>
          </p:cNvPr>
          <p:cNvPicPr>
            <a:picLocks noChangeAspect="1"/>
          </p:cNvPicPr>
          <p:nvPr userDrawn="1"/>
        </p:nvPicPr>
        <p:blipFill>
          <a:blip r:embed="rId2"/>
          <a:srcRect/>
          <a:stretch/>
        </p:blipFill>
        <p:spPr>
          <a:xfrm>
            <a:off x="10541077" y="5335722"/>
            <a:ext cx="914172" cy="914172"/>
          </a:xfrm>
          <a:prstGeom prst="rect">
            <a:avLst/>
          </a:prstGeom>
        </p:spPr>
      </p:pic>
      <p:pic>
        <p:nvPicPr>
          <p:cNvPr id="7" name="Picture 6">
            <a:extLst>
              <a:ext uri="{FF2B5EF4-FFF2-40B4-BE49-F238E27FC236}">
                <a16:creationId xmlns:a16="http://schemas.microsoft.com/office/drawing/2014/main" id="{03F9FF4E-14F3-6DB3-8B70-9678CF2D5783}"/>
              </a:ext>
            </a:extLst>
          </p:cNvPr>
          <p:cNvPicPr>
            <a:picLocks noChangeAspect="1"/>
          </p:cNvPicPr>
          <p:nvPr userDrawn="1"/>
        </p:nvPicPr>
        <p:blipFill>
          <a:blip r:embed="rId2">
            <a:alphaModFix amt="10000"/>
          </a:blip>
          <a:srcRect t="11865" b="11865"/>
          <a:stretch>
            <a:fillRect/>
          </a:stretch>
        </p:blipFill>
        <p:spPr>
          <a:xfrm>
            <a:off x="1600200" y="-1"/>
            <a:ext cx="8991600" cy="6858001"/>
          </a:xfrm>
          <a:prstGeom prst="rect">
            <a:avLst/>
          </a:prstGeom>
        </p:spPr>
      </p:pic>
    </p:spTree>
    <p:extLst>
      <p:ext uri="{BB962C8B-B14F-4D97-AF65-F5344CB8AC3E}">
        <p14:creationId xmlns:p14="http://schemas.microsoft.com/office/powerpoint/2010/main" val="3741631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1-Picture and Text">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7AD708-9143-B1D7-D02B-0593CCF0F096}"/>
              </a:ext>
            </a:extLst>
          </p:cNvPr>
          <p:cNvSpPr/>
          <p:nvPr userDrawn="1"/>
        </p:nvSpPr>
        <p:spPr>
          <a:xfrm>
            <a:off x="-2" y="0"/>
            <a:ext cx="487679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800" dirty="0">
              <a:solidFill>
                <a:schemeClr val="tx1"/>
              </a:solidFill>
            </a:endParaRPr>
          </a:p>
        </p:txBody>
      </p:sp>
      <p:sp>
        <p:nvSpPr>
          <p:cNvPr id="2" name="Title 1">
            <a:extLst>
              <a:ext uri="{FF2B5EF4-FFF2-40B4-BE49-F238E27FC236}">
                <a16:creationId xmlns:a16="http://schemas.microsoft.com/office/drawing/2014/main" id="{5F8CDA30-FAF5-5628-D53E-BBDA403F2F5E}"/>
              </a:ext>
            </a:extLst>
          </p:cNvPr>
          <p:cNvSpPr>
            <a:spLocks noGrp="1"/>
          </p:cNvSpPr>
          <p:nvPr>
            <p:ph type="title" hasCustomPrompt="1"/>
          </p:nvPr>
        </p:nvSpPr>
        <p:spPr>
          <a:xfrm>
            <a:off x="6095999" y="1969170"/>
            <a:ext cx="4572001" cy="586716"/>
          </a:xfrm>
        </p:spPr>
        <p:txBody>
          <a:bodyPr anchor="ctr">
            <a:normAutofit/>
          </a:bodyPr>
          <a:lstStyle>
            <a:lvl1pPr>
              <a:lnSpc>
                <a:spcPct val="100000"/>
              </a:lnSpc>
              <a:defRPr sz="4800">
                <a:solidFill>
                  <a:srgbClr val="273471"/>
                </a:solidFill>
              </a:defRPr>
            </a:lvl1pPr>
          </a:lstStyle>
          <a:p>
            <a:r>
              <a:rPr lang="en-US" dirty="0"/>
              <a:t>TITLE</a:t>
            </a:r>
          </a:p>
        </p:txBody>
      </p:sp>
      <p:sp>
        <p:nvSpPr>
          <p:cNvPr id="4" name="Text Placeholder 3">
            <a:extLst>
              <a:ext uri="{FF2B5EF4-FFF2-40B4-BE49-F238E27FC236}">
                <a16:creationId xmlns:a16="http://schemas.microsoft.com/office/drawing/2014/main" id="{773FD93F-6543-7056-DBC3-238EB82EAEB3}"/>
              </a:ext>
            </a:extLst>
          </p:cNvPr>
          <p:cNvSpPr>
            <a:spLocks noGrp="1"/>
          </p:cNvSpPr>
          <p:nvPr>
            <p:ph type="body" sz="half" idx="2" hasCustomPrompt="1"/>
          </p:nvPr>
        </p:nvSpPr>
        <p:spPr>
          <a:xfrm>
            <a:off x="6095999" y="2894931"/>
            <a:ext cx="4521274" cy="3015917"/>
          </a:xfrm>
        </p:spPr>
        <p:txBody>
          <a:bodyPr>
            <a:noAutofit/>
          </a:bodyPr>
          <a:lstStyle>
            <a:lvl1pPr marL="0" indent="0">
              <a:lnSpc>
                <a:spcPct val="100000"/>
              </a:lnSpc>
              <a:spcBef>
                <a:spcPts val="0"/>
              </a:spcBef>
              <a:buNone/>
              <a:defRPr lang="en-US" sz="2400" dirty="0">
                <a:solidFill>
                  <a:srgbClr val="27347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n-US" sz="2400" dirty="0">
                <a:latin typeface="Verdana" panose="020B0604030504040204" pitchFamily="34" charset="0"/>
                <a:ea typeface="Verdana" panose="020B0604030504040204" pitchFamily="34" charset="0"/>
                <a:cs typeface="Verdana" panose="020B0604030504040204" pitchFamily="34" charset="0"/>
              </a:rPr>
              <a:t>Lorem ipsum dolor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consectetur</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adipiscing</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elit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Aliquam</a:t>
            </a:r>
            <a:r>
              <a:rPr lang="en-US" sz="2400" dirty="0">
                <a:latin typeface="Verdana" panose="020B0604030504040204" pitchFamily="34" charset="0"/>
                <a:ea typeface="Verdana" panose="020B0604030504040204" pitchFamily="34" charset="0"/>
                <a:cs typeface="Verdana" panose="020B0604030504040204" pitchFamily="34" charset="0"/>
              </a:rPr>
              <a:t>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metus</a:t>
            </a:r>
            <a:r>
              <a:rPr lang="en-US" sz="2400" dirty="0">
                <a:latin typeface="Verdana" panose="020B0604030504040204" pitchFamily="34" charset="0"/>
                <a:ea typeface="Verdana" panose="020B0604030504040204" pitchFamily="34" charset="0"/>
                <a:cs typeface="Verdana" panose="020B0604030504040204" pitchFamily="34" charset="0"/>
              </a:rPr>
              <a:t> comm </a:t>
            </a:r>
            <a:r>
              <a:rPr lang="en-US" sz="2400" dirty="0" err="1">
                <a:latin typeface="Verdana" panose="020B0604030504040204" pitchFamily="34" charset="0"/>
                <a:ea typeface="Verdana" panose="020B0604030504040204" pitchFamily="34" charset="0"/>
                <a:cs typeface="Verdana" panose="020B0604030504040204" pitchFamily="34" charset="0"/>
              </a:rPr>
              <a:t>odo</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tempor</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nisl</a:t>
            </a:r>
            <a:r>
              <a:rPr lang="en-US" sz="2400" dirty="0">
                <a:latin typeface="Verdana" panose="020B0604030504040204" pitchFamily="34" charset="0"/>
                <a:ea typeface="Verdana" panose="020B0604030504040204" pitchFamily="34" charset="0"/>
                <a:cs typeface="Verdana" panose="020B0604030504040204" pitchFamily="34" charset="0"/>
              </a:rPr>
              <a:t> non, </a:t>
            </a:r>
            <a:r>
              <a:rPr lang="en-US" sz="2400" dirty="0" err="1">
                <a:latin typeface="Verdana" panose="020B0604030504040204" pitchFamily="34" charset="0"/>
                <a:ea typeface="Verdana" panose="020B0604030504040204" pitchFamily="34" charset="0"/>
                <a:cs typeface="Verdana" panose="020B0604030504040204" pitchFamily="34" charset="0"/>
              </a:rPr>
              <a:t>finibus</a:t>
            </a:r>
            <a:r>
              <a:rPr lang="en-US" sz="2400" dirty="0">
                <a:latin typeface="Verdana" panose="020B0604030504040204" pitchFamily="34" charset="0"/>
                <a:ea typeface="Verdana" panose="020B0604030504040204" pitchFamily="34" charset="0"/>
                <a:cs typeface="Verdana" panose="020B0604030504040204" pitchFamily="34" charset="0"/>
              </a:rPr>
              <a:t> sem. In </a:t>
            </a:r>
            <a:r>
              <a:rPr lang="en-US" sz="2400" dirty="0" err="1">
                <a:latin typeface="Verdana" panose="020B0604030504040204" pitchFamily="34" charset="0"/>
                <a:ea typeface="Verdana" panose="020B0604030504040204" pitchFamily="34" charset="0"/>
                <a:cs typeface="Verdana" panose="020B0604030504040204" pitchFamily="34" charset="0"/>
              </a:rPr>
              <a:t>urna</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purus</a:t>
            </a:r>
            <a:r>
              <a:rPr lang="en-US" sz="2400" dirty="0">
                <a:latin typeface="Verdana" panose="020B0604030504040204" pitchFamily="34" charset="0"/>
                <a:ea typeface="Verdana" panose="020B0604030504040204" pitchFamily="34" charset="0"/>
                <a:cs typeface="Verdana" panose="020B0604030504040204" pitchFamily="34" charset="0"/>
              </a:rPr>
              <a:t>, fermentum nec </a:t>
            </a:r>
            <a:r>
              <a:rPr lang="en-US" sz="2400" dirty="0" err="1">
                <a:latin typeface="Verdana" panose="020B0604030504040204" pitchFamily="34" charset="0"/>
                <a:ea typeface="Verdana" panose="020B0604030504040204" pitchFamily="34" charset="0"/>
                <a:cs typeface="Verdana" panose="020B0604030504040204" pitchFamily="34" charset="0"/>
              </a:rPr>
              <a:t>massa</a:t>
            </a:r>
            <a:r>
              <a:rPr lang="en-US" sz="2400" dirty="0">
                <a:latin typeface="Verdana" panose="020B0604030504040204" pitchFamily="34" charset="0"/>
                <a:ea typeface="Verdana" panose="020B0604030504040204" pitchFamily="34" charset="0"/>
                <a:cs typeface="Verdana" panose="020B0604030504040204" pitchFamily="34" charset="0"/>
              </a:rPr>
              <a:t> sed, </a:t>
            </a:r>
            <a:r>
              <a:rPr lang="en-US" sz="2400" dirty="0" err="1">
                <a:latin typeface="Verdana" panose="020B0604030504040204" pitchFamily="34" charset="0"/>
                <a:ea typeface="Verdana" panose="020B0604030504040204" pitchFamily="34" charset="0"/>
                <a:cs typeface="Verdana" panose="020B0604030504040204" pitchFamily="34" charset="0"/>
              </a:rPr>
              <a:t>Aliquam</a:t>
            </a:r>
            <a:r>
              <a:rPr lang="en-US" sz="2400" dirty="0">
                <a:latin typeface="Verdana" panose="020B0604030504040204" pitchFamily="34" charset="0"/>
                <a:ea typeface="Verdana" panose="020B0604030504040204" pitchFamily="34" charset="0"/>
                <a:cs typeface="Verdana" panose="020B0604030504040204" pitchFamily="34" charset="0"/>
              </a:rPr>
              <a:t>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metus</a:t>
            </a:r>
            <a:r>
              <a:rPr lang="en-US" sz="2400" dirty="0">
                <a:latin typeface="Verdana" panose="020B0604030504040204" pitchFamily="34" charset="0"/>
                <a:ea typeface="Verdana" panose="020B0604030504040204" pitchFamily="34" charset="0"/>
                <a:cs typeface="Verdana" panose="020B0604030504040204" pitchFamily="34" charset="0"/>
              </a:rPr>
              <a:t>.</a:t>
            </a:r>
          </a:p>
        </p:txBody>
      </p:sp>
      <p:sp>
        <p:nvSpPr>
          <p:cNvPr id="16" name="Text Placeholder 15">
            <a:extLst>
              <a:ext uri="{FF2B5EF4-FFF2-40B4-BE49-F238E27FC236}">
                <a16:creationId xmlns:a16="http://schemas.microsoft.com/office/drawing/2014/main" id="{DC6BD8DC-5F68-A9FD-2128-4263022A480B}"/>
              </a:ext>
            </a:extLst>
          </p:cNvPr>
          <p:cNvSpPr>
            <a:spLocks noGrp="1"/>
          </p:cNvSpPr>
          <p:nvPr>
            <p:ph type="body" sz="quarter" idx="14" hasCustomPrompt="1"/>
          </p:nvPr>
        </p:nvSpPr>
        <p:spPr>
          <a:xfrm>
            <a:off x="6095999" y="1460500"/>
            <a:ext cx="4572002" cy="368300"/>
          </a:xfrm>
        </p:spPr>
        <p:txBody>
          <a:bodyPr/>
          <a:lstStyle>
            <a:lvl1pPr marL="0" indent="0">
              <a:buNone/>
              <a:defRPr sz="2200">
                <a:solidFill>
                  <a:srgbClr val="273471"/>
                </a:solidFill>
              </a:defRPr>
            </a:lvl1pPr>
          </a:lstStyle>
          <a:p>
            <a:pPr lvl="0"/>
            <a:r>
              <a:rPr lang="en-US" dirty="0"/>
              <a:t>SUBTITLE HERE</a:t>
            </a:r>
          </a:p>
        </p:txBody>
      </p:sp>
      <p:sp>
        <p:nvSpPr>
          <p:cNvPr id="24" name="Picture Placeholder 23">
            <a:extLst>
              <a:ext uri="{FF2B5EF4-FFF2-40B4-BE49-F238E27FC236}">
                <a16:creationId xmlns:a16="http://schemas.microsoft.com/office/drawing/2014/main" id="{8A2A94E5-3E94-DADD-5931-BE9B40D08396}"/>
              </a:ext>
            </a:extLst>
          </p:cNvPr>
          <p:cNvSpPr>
            <a:spLocks noGrp="1"/>
          </p:cNvSpPr>
          <p:nvPr>
            <p:ph type="pic" sz="quarter" idx="15"/>
          </p:nvPr>
        </p:nvSpPr>
        <p:spPr>
          <a:xfrm>
            <a:off x="0" y="0"/>
            <a:ext cx="4876800" cy="6858000"/>
          </a:xfrm>
        </p:spPr>
        <p:txBody>
          <a:bodyPr/>
          <a:lstStyle/>
          <a:p>
            <a:r>
              <a:rPr lang="en-US"/>
              <a:t>Click icon to add picture</a:t>
            </a:r>
          </a:p>
        </p:txBody>
      </p:sp>
      <p:pic>
        <p:nvPicPr>
          <p:cNvPr id="3" name="Picture 2">
            <a:extLst>
              <a:ext uri="{FF2B5EF4-FFF2-40B4-BE49-F238E27FC236}">
                <a16:creationId xmlns:a16="http://schemas.microsoft.com/office/drawing/2014/main" id="{9CF9F9D3-5094-1D6A-EEAF-E6C3E43BC9DF}"/>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2195089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2-Picture and Text">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7AD708-9143-B1D7-D02B-0593CCF0F096}"/>
              </a:ext>
            </a:extLst>
          </p:cNvPr>
          <p:cNvSpPr/>
          <p:nvPr userDrawn="1"/>
        </p:nvSpPr>
        <p:spPr>
          <a:xfrm>
            <a:off x="-2" y="0"/>
            <a:ext cx="4876799" cy="6858000"/>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800" dirty="0">
              <a:solidFill>
                <a:schemeClr val="tx1"/>
              </a:solidFill>
            </a:endParaRPr>
          </a:p>
        </p:txBody>
      </p:sp>
      <p:sp>
        <p:nvSpPr>
          <p:cNvPr id="2" name="Title 1">
            <a:extLst>
              <a:ext uri="{FF2B5EF4-FFF2-40B4-BE49-F238E27FC236}">
                <a16:creationId xmlns:a16="http://schemas.microsoft.com/office/drawing/2014/main" id="{5F8CDA30-FAF5-5628-D53E-BBDA403F2F5E}"/>
              </a:ext>
            </a:extLst>
          </p:cNvPr>
          <p:cNvSpPr>
            <a:spLocks noGrp="1"/>
          </p:cNvSpPr>
          <p:nvPr>
            <p:ph type="title" hasCustomPrompt="1"/>
          </p:nvPr>
        </p:nvSpPr>
        <p:spPr>
          <a:xfrm>
            <a:off x="6095999" y="1969170"/>
            <a:ext cx="4521274" cy="586716"/>
          </a:xfrm>
        </p:spPr>
        <p:txBody>
          <a:bodyPr anchor="ctr">
            <a:normAutofit/>
          </a:bodyPr>
          <a:lstStyle>
            <a:lvl1pPr>
              <a:lnSpc>
                <a:spcPct val="100000"/>
              </a:lnSpc>
              <a:defRPr sz="4800">
                <a:solidFill>
                  <a:schemeClr val="tx2"/>
                </a:solidFill>
              </a:defRPr>
            </a:lvl1pPr>
          </a:lstStyle>
          <a:p>
            <a:r>
              <a:rPr lang="en-US" dirty="0"/>
              <a:t>TITLE</a:t>
            </a:r>
          </a:p>
        </p:txBody>
      </p:sp>
      <p:sp>
        <p:nvSpPr>
          <p:cNvPr id="4" name="Text Placeholder 3">
            <a:extLst>
              <a:ext uri="{FF2B5EF4-FFF2-40B4-BE49-F238E27FC236}">
                <a16:creationId xmlns:a16="http://schemas.microsoft.com/office/drawing/2014/main" id="{773FD93F-6543-7056-DBC3-238EB82EAEB3}"/>
              </a:ext>
            </a:extLst>
          </p:cNvPr>
          <p:cNvSpPr>
            <a:spLocks noGrp="1"/>
          </p:cNvSpPr>
          <p:nvPr>
            <p:ph type="body" sz="half" idx="2" hasCustomPrompt="1"/>
          </p:nvPr>
        </p:nvSpPr>
        <p:spPr>
          <a:xfrm>
            <a:off x="6095999" y="2894931"/>
            <a:ext cx="4521274" cy="3015917"/>
          </a:xfrm>
        </p:spPr>
        <p:txBody>
          <a:bodyPr>
            <a:noAutofit/>
          </a:bodyPr>
          <a:lstStyle>
            <a:lvl1pPr marL="0" indent="0">
              <a:lnSpc>
                <a:spcPct val="100000"/>
              </a:lnSpc>
              <a:spcBef>
                <a:spcPts val="0"/>
              </a:spcBef>
              <a:buNone/>
              <a:defRPr lang="en-US" sz="2400" dirty="0">
                <a:solidFill>
                  <a:schemeClr val="tx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n-US" sz="2400" dirty="0">
                <a:latin typeface="Verdana" panose="020B0604030504040204" pitchFamily="34" charset="0"/>
                <a:ea typeface="Verdana" panose="020B0604030504040204" pitchFamily="34" charset="0"/>
                <a:cs typeface="Verdana" panose="020B0604030504040204" pitchFamily="34" charset="0"/>
              </a:rPr>
              <a:t>Lorem ipsum dolor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consectetur</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adipiscing</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elit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Aliquam</a:t>
            </a:r>
            <a:r>
              <a:rPr lang="en-US" sz="2400" dirty="0">
                <a:latin typeface="Verdana" panose="020B0604030504040204" pitchFamily="34" charset="0"/>
                <a:ea typeface="Verdana" panose="020B0604030504040204" pitchFamily="34" charset="0"/>
                <a:cs typeface="Verdana" panose="020B0604030504040204" pitchFamily="34" charset="0"/>
              </a:rPr>
              <a:t>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metus</a:t>
            </a:r>
            <a:r>
              <a:rPr lang="en-US" sz="2400" dirty="0">
                <a:latin typeface="Verdana" panose="020B0604030504040204" pitchFamily="34" charset="0"/>
                <a:ea typeface="Verdana" panose="020B0604030504040204" pitchFamily="34" charset="0"/>
                <a:cs typeface="Verdana" panose="020B0604030504040204" pitchFamily="34" charset="0"/>
              </a:rPr>
              <a:t> comm </a:t>
            </a:r>
            <a:r>
              <a:rPr lang="en-US" sz="2400" dirty="0" err="1">
                <a:latin typeface="Verdana" panose="020B0604030504040204" pitchFamily="34" charset="0"/>
                <a:ea typeface="Verdana" panose="020B0604030504040204" pitchFamily="34" charset="0"/>
                <a:cs typeface="Verdana" panose="020B0604030504040204" pitchFamily="34" charset="0"/>
              </a:rPr>
              <a:t>odo</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tempor</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nisl</a:t>
            </a:r>
            <a:r>
              <a:rPr lang="en-US" sz="2400" dirty="0">
                <a:latin typeface="Verdana" panose="020B0604030504040204" pitchFamily="34" charset="0"/>
                <a:ea typeface="Verdana" panose="020B0604030504040204" pitchFamily="34" charset="0"/>
                <a:cs typeface="Verdana" panose="020B0604030504040204" pitchFamily="34" charset="0"/>
              </a:rPr>
              <a:t> non, </a:t>
            </a:r>
            <a:r>
              <a:rPr lang="en-US" sz="2400" dirty="0" err="1">
                <a:latin typeface="Verdana" panose="020B0604030504040204" pitchFamily="34" charset="0"/>
                <a:ea typeface="Verdana" panose="020B0604030504040204" pitchFamily="34" charset="0"/>
                <a:cs typeface="Verdana" panose="020B0604030504040204" pitchFamily="34" charset="0"/>
              </a:rPr>
              <a:t>finibus</a:t>
            </a:r>
            <a:r>
              <a:rPr lang="en-US" sz="2400" dirty="0">
                <a:latin typeface="Verdana" panose="020B0604030504040204" pitchFamily="34" charset="0"/>
                <a:ea typeface="Verdana" panose="020B0604030504040204" pitchFamily="34" charset="0"/>
                <a:cs typeface="Verdana" panose="020B0604030504040204" pitchFamily="34" charset="0"/>
              </a:rPr>
              <a:t> sem. In </a:t>
            </a:r>
            <a:r>
              <a:rPr lang="en-US" sz="2400" dirty="0" err="1">
                <a:latin typeface="Verdana" panose="020B0604030504040204" pitchFamily="34" charset="0"/>
                <a:ea typeface="Verdana" panose="020B0604030504040204" pitchFamily="34" charset="0"/>
                <a:cs typeface="Verdana" panose="020B0604030504040204" pitchFamily="34" charset="0"/>
              </a:rPr>
              <a:t>urna</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purus</a:t>
            </a:r>
            <a:r>
              <a:rPr lang="en-US" sz="2400" dirty="0">
                <a:latin typeface="Verdana" panose="020B0604030504040204" pitchFamily="34" charset="0"/>
                <a:ea typeface="Verdana" panose="020B0604030504040204" pitchFamily="34" charset="0"/>
                <a:cs typeface="Verdana" panose="020B0604030504040204" pitchFamily="34" charset="0"/>
              </a:rPr>
              <a:t>, fermentum nec </a:t>
            </a:r>
            <a:r>
              <a:rPr lang="en-US" sz="2400" dirty="0" err="1">
                <a:latin typeface="Verdana" panose="020B0604030504040204" pitchFamily="34" charset="0"/>
                <a:ea typeface="Verdana" panose="020B0604030504040204" pitchFamily="34" charset="0"/>
                <a:cs typeface="Verdana" panose="020B0604030504040204" pitchFamily="34" charset="0"/>
              </a:rPr>
              <a:t>massa</a:t>
            </a:r>
            <a:r>
              <a:rPr lang="en-US" sz="2400" dirty="0">
                <a:latin typeface="Verdana" panose="020B0604030504040204" pitchFamily="34" charset="0"/>
                <a:ea typeface="Verdana" panose="020B0604030504040204" pitchFamily="34" charset="0"/>
                <a:cs typeface="Verdana" panose="020B0604030504040204" pitchFamily="34" charset="0"/>
              </a:rPr>
              <a:t> sed, </a:t>
            </a:r>
            <a:r>
              <a:rPr lang="en-US" sz="2400" dirty="0" err="1">
                <a:latin typeface="Verdana" panose="020B0604030504040204" pitchFamily="34" charset="0"/>
                <a:ea typeface="Verdana" panose="020B0604030504040204" pitchFamily="34" charset="0"/>
                <a:cs typeface="Verdana" panose="020B0604030504040204" pitchFamily="34" charset="0"/>
              </a:rPr>
              <a:t>Aliquam</a:t>
            </a:r>
            <a:r>
              <a:rPr lang="en-US" sz="2400" dirty="0">
                <a:latin typeface="Verdana" panose="020B0604030504040204" pitchFamily="34" charset="0"/>
                <a:ea typeface="Verdana" panose="020B0604030504040204" pitchFamily="34" charset="0"/>
                <a:cs typeface="Verdana" panose="020B0604030504040204" pitchFamily="34" charset="0"/>
              </a:rPr>
              <a:t>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metus</a:t>
            </a:r>
            <a:r>
              <a:rPr lang="en-US" sz="2400" dirty="0">
                <a:latin typeface="Verdana" panose="020B0604030504040204" pitchFamily="34" charset="0"/>
                <a:ea typeface="Verdana" panose="020B0604030504040204" pitchFamily="34" charset="0"/>
                <a:cs typeface="Verdana" panose="020B0604030504040204" pitchFamily="34" charset="0"/>
              </a:rPr>
              <a:t>.</a:t>
            </a:r>
          </a:p>
        </p:txBody>
      </p:sp>
      <p:sp>
        <p:nvSpPr>
          <p:cNvPr id="16" name="Text Placeholder 15">
            <a:extLst>
              <a:ext uri="{FF2B5EF4-FFF2-40B4-BE49-F238E27FC236}">
                <a16:creationId xmlns:a16="http://schemas.microsoft.com/office/drawing/2014/main" id="{DC6BD8DC-5F68-A9FD-2128-4263022A480B}"/>
              </a:ext>
            </a:extLst>
          </p:cNvPr>
          <p:cNvSpPr>
            <a:spLocks noGrp="1"/>
          </p:cNvSpPr>
          <p:nvPr>
            <p:ph type="body" sz="quarter" idx="14" hasCustomPrompt="1"/>
          </p:nvPr>
        </p:nvSpPr>
        <p:spPr>
          <a:xfrm>
            <a:off x="6095998" y="1460500"/>
            <a:ext cx="4521275" cy="368300"/>
          </a:xfrm>
        </p:spPr>
        <p:txBody>
          <a:bodyPr/>
          <a:lstStyle>
            <a:lvl1pPr marL="0" indent="0">
              <a:buNone/>
              <a:defRPr sz="2200">
                <a:solidFill>
                  <a:schemeClr val="bg1"/>
                </a:solidFill>
              </a:defRPr>
            </a:lvl1pPr>
          </a:lstStyle>
          <a:p>
            <a:pPr lvl="0"/>
            <a:r>
              <a:rPr lang="en-US" dirty="0"/>
              <a:t>SUBTITLE HERE</a:t>
            </a:r>
          </a:p>
        </p:txBody>
      </p:sp>
      <p:sp>
        <p:nvSpPr>
          <p:cNvPr id="3" name="Picture Placeholder 23">
            <a:extLst>
              <a:ext uri="{FF2B5EF4-FFF2-40B4-BE49-F238E27FC236}">
                <a16:creationId xmlns:a16="http://schemas.microsoft.com/office/drawing/2014/main" id="{B3A99A6A-6FCD-28E6-E6AE-3B2CBBA3C040}"/>
              </a:ext>
            </a:extLst>
          </p:cNvPr>
          <p:cNvSpPr>
            <a:spLocks noGrp="1"/>
          </p:cNvSpPr>
          <p:nvPr>
            <p:ph type="pic" sz="quarter" idx="15"/>
          </p:nvPr>
        </p:nvSpPr>
        <p:spPr>
          <a:xfrm>
            <a:off x="0" y="0"/>
            <a:ext cx="4876800" cy="6858000"/>
          </a:xfrm>
        </p:spPr>
        <p:txBody>
          <a:bodyPr/>
          <a:lstStyle/>
          <a:p>
            <a:r>
              <a:rPr lang="en-US"/>
              <a:t>Click icon to add picture</a:t>
            </a:r>
          </a:p>
        </p:txBody>
      </p:sp>
      <p:pic>
        <p:nvPicPr>
          <p:cNvPr id="5" name="Picture 4">
            <a:extLst>
              <a:ext uri="{FF2B5EF4-FFF2-40B4-BE49-F238E27FC236}">
                <a16:creationId xmlns:a16="http://schemas.microsoft.com/office/drawing/2014/main" id="{E5A78E27-97AE-E211-8659-57D9431D2CAB}"/>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438435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3-Picture and Text">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57AD708-9143-B1D7-D02B-0593CCF0F096}"/>
              </a:ext>
            </a:extLst>
          </p:cNvPr>
          <p:cNvSpPr/>
          <p:nvPr userDrawn="1"/>
        </p:nvSpPr>
        <p:spPr>
          <a:xfrm>
            <a:off x="-2" y="0"/>
            <a:ext cx="4876799" cy="685800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800" dirty="0">
              <a:solidFill>
                <a:schemeClr val="tx1"/>
              </a:solidFill>
            </a:endParaRPr>
          </a:p>
        </p:txBody>
      </p:sp>
      <p:sp>
        <p:nvSpPr>
          <p:cNvPr id="2" name="Title 1">
            <a:extLst>
              <a:ext uri="{FF2B5EF4-FFF2-40B4-BE49-F238E27FC236}">
                <a16:creationId xmlns:a16="http://schemas.microsoft.com/office/drawing/2014/main" id="{5F8CDA30-FAF5-5628-D53E-BBDA403F2F5E}"/>
              </a:ext>
            </a:extLst>
          </p:cNvPr>
          <p:cNvSpPr>
            <a:spLocks noGrp="1"/>
          </p:cNvSpPr>
          <p:nvPr>
            <p:ph type="title" hasCustomPrompt="1"/>
          </p:nvPr>
        </p:nvSpPr>
        <p:spPr>
          <a:xfrm>
            <a:off x="6095999" y="1969170"/>
            <a:ext cx="4572001" cy="586716"/>
          </a:xfrm>
        </p:spPr>
        <p:txBody>
          <a:bodyPr anchor="ctr">
            <a:normAutofit/>
          </a:bodyPr>
          <a:lstStyle>
            <a:lvl1pPr>
              <a:lnSpc>
                <a:spcPct val="100000"/>
              </a:lnSpc>
              <a:defRPr sz="4800">
                <a:solidFill>
                  <a:schemeClr val="bg1"/>
                </a:solidFill>
              </a:defRPr>
            </a:lvl1pPr>
          </a:lstStyle>
          <a:p>
            <a:r>
              <a:rPr lang="en-US" dirty="0"/>
              <a:t>TITLE</a:t>
            </a:r>
          </a:p>
        </p:txBody>
      </p:sp>
      <p:sp>
        <p:nvSpPr>
          <p:cNvPr id="4" name="Text Placeholder 3">
            <a:extLst>
              <a:ext uri="{FF2B5EF4-FFF2-40B4-BE49-F238E27FC236}">
                <a16:creationId xmlns:a16="http://schemas.microsoft.com/office/drawing/2014/main" id="{773FD93F-6543-7056-DBC3-238EB82EAEB3}"/>
              </a:ext>
            </a:extLst>
          </p:cNvPr>
          <p:cNvSpPr>
            <a:spLocks noGrp="1"/>
          </p:cNvSpPr>
          <p:nvPr>
            <p:ph type="body" sz="half" idx="2" hasCustomPrompt="1"/>
          </p:nvPr>
        </p:nvSpPr>
        <p:spPr>
          <a:xfrm>
            <a:off x="6095999" y="2894931"/>
            <a:ext cx="4521274" cy="3015917"/>
          </a:xfrm>
        </p:spPr>
        <p:txBody>
          <a:bodyPr>
            <a:noAutofit/>
          </a:bodyPr>
          <a:lstStyle>
            <a:lvl1pPr marL="0" indent="0">
              <a:lnSpc>
                <a:spcPct val="100000"/>
              </a:lnSpc>
              <a:spcBef>
                <a:spcPts val="0"/>
              </a:spcBef>
              <a:buNone/>
              <a:defRPr lang="en-US" sz="2400" dirty="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n-US" sz="2400" dirty="0">
                <a:latin typeface="Verdana" panose="020B0604030504040204" pitchFamily="34" charset="0"/>
                <a:ea typeface="Verdana" panose="020B0604030504040204" pitchFamily="34" charset="0"/>
                <a:cs typeface="Verdana" panose="020B0604030504040204" pitchFamily="34" charset="0"/>
              </a:rPr>
              <a:t>Lorem ipsum dolor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consectetur</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adipiscing</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elit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Aliquam</a:t>
            </a:r>
            <a:r>
              <a:rPr lang="en-US" sz="2400" dirty="0">
                <a:latin typeface="Verdana" panose="020B0604030504040204" pitchFamily="34" charset="0"/>
                <a:ea typeface="Verdana" panose="020B0604030504040204" pitchFamily="34" charset="0"/>
                <a:cs typeface="Verdana" panose="020B0604030504040204" pitchFamily="34" charset="0"/>
              </a:rPr>
              <a:t>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metus</a:t>
            </a:r>
            <a:r>
              <a:rPr lang="en-US" sz="2400" dirty="0">
                <a:latin typeface="Verdana" panose="020B0604030504040204" pitchFamily="34" charset="0"/>
                <a:ea typeface="Verdana" panose="020B0604030504040204" pitchFamily="34" charset="0"/>
                <a:cs typeface="Verdana" panose="020B0604030504040204" pitchFamily="34" charset="0"/>
              </a:rPr>
              <a:t> comm </a:t>
            </a:r>
            <a:r>
              <a:rPr lang="en-US" sz="2400" dirty="0" err="1">
                <a:latin typeface="Verdana" panose="020B0604030504040204" pitchFamily="34" charset="0"/>
                <a:ea typeface="Verdana" panose="020B0604030504040204" pitchFamily="34" charset="0"/>
                <a:cs typeface="Verdana" panose="020B0604030504040204" pitchFamily="34" charset="0"/>
              </a:rPr>
              <a:t>odo</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tempor</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nisl</a:t>
            </a:r>
            <a:r>
              <a:rPr lang="en-US" sz="2400" dirty="0">
                <a:latin typeface="Verdana" panose="020B0604030504040204" pitchFamily="34" charset="0"/>
                <a:ea typeface="Verdana" panose="020B0604030504040204" pitchFamily="34" charset="0"/>
                <a:cs typeface="Verdana" panose="020B0604030504040204" pitchFamily="34" charset="0"/>
              </a:rPr>
              <a:t> non, </a:t>
            </a:r>
            <a:r>
              <a:rPr lang="en-US" sz="2400" dirty="0" err="1">
                <a:latin typeface="Verdana" panose="020B0604030504040204" pitchFamily="34" charset="0"/>
                <a:ea typeface="Verdana" panose="020B0604030504040204" pitchFamily="34" charset="0"/>
                <a:cs typeface="Verdana" panose="020B0604030504040204" pitchFamily="34" charset="0"/>
              </a:rPr>
              <a:t>finibus</a:t>
            </a:r>
            <a:r>
              <a:rPr lang="en-US" sz="2400" dirty="0">
                <a:latin typeface="Verdana" panose="020B0604030504040204" pitchFamily="34" charset="0"/>
                <a:ea typeface="Verdana" panose="020B0604030504040204" pitchFamily="34" charset="0"/>
                <a:cs typeface="Verdana" panose="020B0604030504040204" pitchFamily="34" charset="0"/>
              </a:rPr>
              <a:t> sem. In </a:t>
            </a:r>
            <a:r>
              <a:rPr lang="en-US" sz="2400" dirty="0" err="1">
                <a:latin typeface="Verdana" panose="020B0604030504040204" pitchFamily="34" charset="0"/>
                <a:ea typeface="Verdana" panose="020B0604030504040204" pitchFamily="34" charset="0"/>
                <a:cs typeface="Verdana" panose="020B0604030504040204" pitchFamily="34" charset="0"/>
              </a:rPr>
              <a:t>urna</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purus</a:t>
            </a:r>
            <a:r>
              <a:rPr lang="en-US" sz="2400" dirty="0">
                <a:latin typeface="Verdana" panose="020B0604030504040204" pitchFamily="34" charset="0"/>
                <a:ea typeface="Verdana" panose="020B0604030504040204" pitchFamily="34" charset="0"/>
                <a:cs typeface="Verdana" panose="020B0604030504040204" pitchFamily="34" charset="0"/>
              </a:rPr>
              <a:t>, fermentum nec </a:t>
            </a:r>
            <a:r>
              <a:rPr lang="en-US" sz="2400" dirty="0" err="1">
                <a:latin typeface="Verdana" panose="020B0604030504040204" pitchFamily="34" charset="0"/>
                <a:ea typeface="Verdana" panose="020B0604030504040204" pitchFamily="34" charset="0"/>
                <a:cs typeface="Verdana" panose="020B0604030504040204" pitchFamily="34" charset="0"/>
              </a:rPr>
              <a:t>massa</a:t>
            </a:r>
            <a:r>
              <a:rPr lang="en-US" sz="2400" dirty="0">
                <a:latin typeface="Verdana" panose="020B0604030504040204" pitchFamily="34" charset="0"/>
                <a:ea typeface="Verdana" panose="020B0604030504040204" pitchFamily="34" charset="0"/>
                <a:cs typeface="Verdana" panose="020B0604030504040204" pitchFamily="34" charset="0"/>
              </a:rPr>
              <a:t> sed, </a:t>
            </a:r>
            <a:r>
              <a:rPr lang="en-US" sz="2400" dirty="0" err="1">
                <a:latin typeface="Verdana" panose="020B0604030504040204" pitchFamily="34" charset="0"/>
                <a:ea typeface="Verdana" panose="020B0604030504040204" pitchFamily="34" charset="0"/>
                <a:cs typeface="Verdana" panose="020B0604030504040204" pitchFamily="34" charset="0"/>
              </a:rPr>
              <a:t>Aliquam</a:t>
            </a:r>
            <a:r>
              <a:rPr lang="en-US" sz="2400" dirty="0">
                <a:latin typeface="Verdana" panose="020B0604030504040204" pitchFamily="34" charset="0"/>
                <a:ea typeface="Verdana" panose="020B0604030504040204" pitchFamily="34" charset="0"/>
                <a:cs typeface="Verdana" panose="020B0604030504040204" pitchFamily="34" charset="0"/>
              </a:rPr>
              <a:t> sit </a:t>
            </a:r>
            <a:r>
              <a:rPr lang="en-US" sz="2400" dirty="0" err="1">
                <a:latin typeface="Verdana" panose="020B0604030504040204" pitchFamily="34" charset="0"/>
                <a:ea typeface="Verdana" panose="020B0604030504040204" pitchFamily="34" charset="0"/>
                <a:cs typeface="Verdana" panose="020B0604030504040204" pitchFamily="34" charset="0"/>
              </a:rPr>
              <a:t>amet</a:t>
            </a:r>
            <a:r>
              <a:rPr lang="en-US" sz="2400" dirty="0">
                <a:latin typeface="Verdana" panose="020B0604030504040204" pitchFamily="34" charset="0"/>
                <a:ea typeface="Verdana" panose="020B0604030504040204" pitchFamily="34" charset="0"/>
                <a:cs typeface="Verdana" panose="020B0604030504040204" pitchFamily="34" charset="0"/>
              </a:rPr>
              <a:t> </a:t>
            </a:r>
            <a:r>
              <a:rPr lang="en-US" sz="2400" dirty="0" err="1">
                <a:latin typeface="Verdana" panose="020B0604030504040204" pitchFamily="34" charset="0"/>
                <a:ea typeface="Verdana" panose="020B0604030504040204" pitchFamily="34" charset="0"/>
                <a:cs typeface="Verdana" panose="020B0604030504040204" pitchFamily="34" charset="0"/>
              </a:rPr>
              <a:t>metus</a:t>
            </a:r>
            <a:r>
              <a:rPr lang="en-US" sz="2400" dirty="0">
                <a:latin typeface="Verdana" panose="020B0604030504040204" pitchFamily="34" charset="0"/>
                <a:ea typeface="Verdana" panose="020B0604030504040204" pitchFamily="34" charset="0"/>
                <a:cs typeface="Verdana" panose="020B0604030504040204" pitchFamily="34" charset="0"/>
              </a:rPr>
              <a:t>.</a:t>
            </a:r>
          </a:p>
        </p:txBody>
      </p:sp>
      <p:sp>
        <p:nvSpPr>
          <p:cNvPr id="16" name="Text Placeholder 15">
            <a:extLst>
              <a:ext uri="{FF2B5EF4-FFF2-40B4-BE49-F238E27FC236}">
                <a16:creationId xmlns:a16="http://schemas.microsoft.com/office/drawing/2014/main" id="{DC6BD8DC-5F68-A9FD-2128-4263022A480B}"/>
              </a:ext>
            </a:extLst>
          </p:cNvPr>
          <p:cNvSpPr>
            <a:spLocks noGrp="1"/>
          </p:cNvSpPr>
          <p:nvPr>
            <p:ph type="body" sz="quarter" idx="14" hasCustomPrompt="1"/>
          </p:nvPr>
        </p:nvSpPr>
        <p:spPr>
          <a:xfrm>
            <a:off x="6095999" y="1460500"/>
            <a:ext cx="4572002" cy="368300"/>
          </a:xfrm>
        </p:spPr>
        <p:txBody>
          <a:bodyPr/>
          <a:lstStyle>
            <a:lvl1pPr marL="0" indent="0">
              <a:buNone/>
              <a:defRPr sz="2200">
                <a:solidFill>
                  <a:schemeClr val="bg1"/>
                </a:solidFill>
              </a:defRPr>
            </a:lvl1pPr>
          </a:lstStyle>
          <a:p>
            <a:pPr lvl="0"/>
            <a:r>
              <a:rPr lang="en-US" dirty="0"/>
              <a:t>SUBTITLE HERE</a:t>
            </a:r>
          </a:p>
        </p:txBody>
      </p:sp>
      <p:sp>
        <p:nvSpPr>
          <p:cNvPr id="3" name="Picture Placeholder 23">
            <a:extLst>
              <a:ext uri="{FF2B5EF4-FFF2-40B4-BE49-F238E27FC236}">
                <a16:creationId xmlns:a16="http://schemas.microsoft.com/office/drawing/2014/main" id="{928E043C-7499-23F2-7411-B40CC7784375}"/>
              </a:ext>
            </a:extLst>
          </p:cNvPr>
          <p:cNvSpPr>
            <a:spLocks noGrp="1"/>
          </p:cNvSpPr>
          <p:nvPr>
            <p:ph type="pic" sz="quarter" idx="15"/>
          </p:nvPr>
        </p:nvSpPr>
        <p:spPr>
          <a:xfrm>
            <a:off x="0" y="0"/>
            <a:ext cx="4876800" cy="6858000"/>
          </a:xfrm>
        </p:spPr>
        <p:txBody>
          <a:bodyPr/>
          <a:lstStyle/>
          <a:p>
            <a:r>
              <a:rPr lang="en-US"/>
              <a:t>Click icon to add picture</a:t>
            </a:r>
          </a:p>
        </p:txBody>
      </p:sp>
      <p:pic>
        <p:nvPicPr>
          <p:cNvPr id="5" name="Picture 4">
            <a:extLst>
              <a:ext uri="{FF2B5EF4-FFF2-40B4-BE49-F238E27FC236}">
                <a16:creationId xmlns:a16="http://schemas.microsoft.com/office/drawing/2014/main" id="{C496C9A0-E3E0-58FA-6D73-D93D0A3C40B9}"/>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3360614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1-Title and Bullet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F5C04-D204-0AB0-149E-500B5AA5F07E}"/>
              </a:ext>
            </a:extLst>
          </p:cNvPr>
          <p:cNvSpPr>
            <a:spLocks noGrp="1"/>
          </p:cNvSpPr>
          <p:nvPr>
            <p:ph type="title" hasCustomPrompt="1"/>
          </p:nvPr>
        </p:nvSpPr>
        <p:spPr>
          <a:xfrm>
            <a:off x="838200" y="1362505"/>
            <a:ext cx="10515600" cy="685800"/>
          </a:xfrm>
        </p:spPr>
        <p:txBody>
          <a:bodyPr/>
          <a:lstStyle>
            <a:lvl1pPr>
              <a:defRPr sz="4800">
                <a:solidFill>
                  <a:schemeClr val="tx2"/>
                </a:solidFill>
              </a:defRPr>
            </a:lvl1pPr>
          </a:lstStyle>
          <a:p>
            <a:r>
              <a:rPr lang="en-US" dirty="0"/>
              <a:t>SUBJECT TITLE</a:t>
            </a:r>
          </a:p>
        </p:txBody>
      </p:sp>
      <p:sp>
        <p:nvSpPr>
          <p:cNvPr id="8" name="Rectangle 7">
            <a:extLst>
              <a:ext uri="{FF2B5EF4-FFF2-40B4-BE49-F238E27FC236}">
                <a16:creationId xmlns:a16="http://schemas.microsoft.com/office/drawing/2014/main" id="{A9369DE2-270B-A5A4-387F-215C3EB1DB4E}"/>
              </a:ext>
            </a:extLst>
          </p:cNvPr>
          <p:cNvSpPr/>
          <p:nvPr userDrawn="1"/>
        </p:nvSpPr>
        <p:spPr>
          <a:xfrm>
            <a:off x="0" y="6612598"/>
            <a:ext cx="12192000" cy="257604"/>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9">
            <a:extLst>
              <a:ext uri="{FF2B5EF4-FFF2-40B4-BE49-F238E27FC236}">
                <a16:creationId xmlns:a16="http://schemas.microsoft.com/office/drawing/2014/main" id="{549BF102-9585-96AB-5C30-5273877EC01F}"/>
              </a:ext>
            </a:extLst>
          </p:cNvPr>
          <p:cNvSpPr>
            <a:spLocks noGrp="1"/>
          </p:cNvSpPr>
          <p:nvPr>
            <p:ph type="body" sz="quarter" idx="13" hasCustomPrompt="1"/>
          </p:nvPr>
        </p:nvSpPr>
        <p:spPr>
          <a:xfrm>
            <a:off x="838200" y="882418"/>
            <a:ext cx="10515600" cy="447675"/>
          </a:xfrm>
        </p:spPr>
        <p:txBody>
          <a:bodyPr/>
          <a:lstStyle>
            <a:lvl1pPr marL="0" indent="0">
              <a:buNone/>
              <a:defRPr sz="2200">
                <a:solidFill>
                  <a:schemeClr val="tx2"/>
                </a:solidFill>
              </a:defRPr>
            </a:lvl1pPr>
          </a:lstStyle>
          <a:p>
            <a:pPr lvl="0"/>
            <a:r>
              <a:rPr lang="en-US" dirty="0"/>
              <a:t>SUBTITLE HERE</a:t>
            </a:r>
          </a:p>
        </p:txBody>
      </p:sp>
      <p:sp>
        <p:nvSpPr>
          <p:cNvPr id="12" name="Text Placeholder 11">
            <a:extLst>
              <a:ext uri="{FF2B5EF4-FFF2-40B4-BE49-F238E27FC236}">
                <a16:creationId xmlns:a16="http://schemas.microsoft.com/office/drawing/2014/main" id="{B5741B97-2541-8B2A-FD65-6D988EF2ED0F}"/>
              </a:ext>
            </a:extLst>
          </p:cNvPr>
          <p:cNvSpPr>
            <a:spLocks noGrp="1"/>
          </p:cNvSpPr>
          <p:nvPr>
            <p:ph type="body" sz="quarter" idx="14" hasCustomPrompt="1"/>
          </p:nvPr>
        </p:nvSpPr>
        <p:spPr>
          <a:xfrm>
            <a:off x="838200" y="2304553"/>
            <a:ext cx="10515600" cy="319094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3">
            <a:extLst>
              <a:ext uri="{FF2B5EF4-FFF2-40B4-BE49-F238E27FC236}">
                <a16:creationId xmlns:a16="http://schemas.microsoft.com/office/drawing/2014/main" id="{512611D5-5F89-DD46-3CA1-7A04B047FAB5}"/>
              </a:ext>
            </a:extLst>
          </p:cNvPr>
          <p:cNvSpPr>
            <a:spLocks noGrp="1"/>
          </p:cNvSpPr>
          <p:nvPr>
            <p:ph type="ftr" sz="quarter" idx="11"/>
          </p:nvPr>
        </p:nvSpPr>
        <p:spPr>
          <a:xfrm>
            <a:off x="1406013" y="5991225"/>
            <a:ext cx="2895600" cy="365125"/>
          </a:xfrm>
        </p:spPr>
        <p:txBody>
          <a:bodyPr/>
          <a:lstStyle>
            <a:lvl1pPr algn="l">
              <a:defRPr>
                <a:solidFill>
                  <a:schemeClr val="tx2"/>
                </a:solidFill>
              </a:defRPr>
            </a:lvl1pPr>
          </a:lstStyle>
          <a:p>
            <a:r>
              <a:rPr lang="en-US"/>
              <a:t>City of Corpus Christi</a:t>
            </a:r>
            <a:endParaRPr lang="en-US" dirty="0"/>
          </a:p>
        </p:txBody>
      </p:sp>
      <p:sp>
        <p:nvSpPr>
          <p:cNvPr id="7" name="Slide Number Placeholder 4">
            <a:extLst>
              <a:ext uri="{FF2B5EF4-FFF2-40B4-BE49-F238E27FC236}">
                <a16:creationId xmlns:a16="http://schemas.microsoft.com/office/drawing/2014/main" id="{2C2DAD12-6D26-31D5-A5CE-0CE27F3EA4EC}"/>
              </a:ext>
            </a:extLst>
          </p:cNvPr>
          <p:cNvSpPr>
            <a:spLocks noGrp="1"/>
          </p:cNvSpPr>
          <p:nvPr>
            <p:ph type="sldNum" sz="quarter" idx="12"/>
          </p:nvPr>
        </p:nvSpPr>
        <p:spPr>
          <a:xfrm>
            <a:off x="838200" y="5991225"/>
            <a:ext cx="533400" cy="365125"/>
          </a:xfrm>
        </p:spPr>
        <p:txBody>
          <a:bodyPr/>
          <a:lstStyle>
            <a:lvl1pPr algn="l">
              <a:defRPr sz="1400">
                <a:solidFill>
                  <a:schemeClr val="tx2"/>
                </a:solidFill>
              </a:defRPr>
            </a:lvl1pPr>
          </a:lstStyle>
          <a:p>
            <a:fld id="{8B7BA3A2-2184-4D30-92DF-FB9FFADC53BB}" type="slidenum">
              <a:rPr lang="en-US" smtClean="0"/>
              <a:pPr/>
              <a:t>‹#›</a:t>
            </a:fld>
            <a:endParaRPr lang="en-US" dirty="0"/>
          </a:p>
        </p:txBody>
      </p:sp>
      <p:pic>
        <p:nvPicPr>
          <p:cNvPr id="4" name="Picture 3">
            <a:extLst>
              <a:ext uri="{FF2B5EF4-FFF2-40B4-BE49-F238E27FC236}">
                <a16:creationId xmlns:a16="http://schemas.microsoft.com/office/drawing/2014/main" id="{2D20E6F7-2E09-1DEA-A4DA-D8317BC8BB92}"/>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313622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2-Title and Bullet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F5C04-D204-0AB0-149E-500B5AA5F07E}"/>
              </a:ext>
            </a:extLst>
          </p:cNvPr>
          <p:cNvSpPr>
            <a:spLocks noGrp="1"/>
          </p:cNvSpPr>
          <p:nvPr>
            <p:ph type="title" hasCustomPrompt="1"/>
          </p:nvPr>
        </p:nvSpPr>
        <p:spPr>
          <a:xfrm>
            <a:off x="838200" y="1362505"/>
            <a:ext cx="10515600" cy="685800"/>
          </a:xfrm>
        </p:spPr>
        <p:txBody>
          <a:bodyPr/>
          <a:lstStyle>
            <a:lvl1pPr>
              <a:defRPr sz="4800">
                <a:solidFill>
                  <a:schemeClr val="tx2"/>
                </a:solidFill>
              </a:defRPr>
            </a:lvl1pPr>
          </a:lstStyle>
          <a:p>
            <a:r>
              <a:rPr lang="en-US" dirty="0"/>
              <a:t>SUBJECT TITLE</a:t>
            </a:r>
          </a:p>
        </p:txBody>
      </p:sp>
      <p:sp>
        <p:nvSpPr>
          <p:cNvPr id="8" name="Rectangle 7">
            <a:extLst>
              <a:ext uri="{FF2B5EF4-FFF2-40B4-BE49-F238E27FC236}">
                <a16:creationId xmlns:a16="http://schemas.microsoft.com/office/drawing/2014/main" id="{A9369DE2-270B-A5A4-387F-215C3EB1DB4E}"/>
              </a:ext>
            </a:extLst>
          </p:cNvPr>
          <p:cNvSpPr/>
          <p:nvPr userDrawn="1"/>
        </p:nvSpPr>
        <p:spPr>
          <a:xfrm>
            <a:off x="0" y="6612598"/>
            <a:ext cx="12192000" cy="257604"/>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9">
            <a:extLst>
              <a:ext uri="{FF2B5EF4-FFF2-40B4-BE49-F238E27FC236}">
                <a16:creationId xmlns:a16="http://schemas.microsoft.com/office/drawing/2014/main" id="{549BF102-9585-96AB-5C30-5273877EC01F}"/>
              </a:ext>
            </a:extLst>
          </p:cNvPr>
          <p:cNvSpPr>
            <a:spLocks noGrp="1"/>
          </p:cNvSpPr>
          <p:nvPr>
            <p:ph type="body" sz="quarter" idx="13" hasCustomPrompt="1"/>
          </p:nvPr>
        </p:nvSpPr>
        <p:spPr>
          <a:xfrm>
            <a:off x="838200" y="882418"/>
            <a:ext cx="10515600" cy="447675"/>
          </a:xfrm>
        </p:spPr>
        <p:txBody>
          <a:bodyPr/>
          <a:lstStyle>
            <a:lvl1pPr marL="0" indent="0">
              <a:buNone/>
              <a:defRPr sz="2200">
                <a:solidFill>
                  <a:schemeClr val="tx2"/>
                </a:solidFill>
              </a:defRPr>
            </a:lvl1pPr>
          </a:lstStyle>
          <a:p>
            <a:pPr lvl="0"/>
            <a:r>
              <a:rPr lang="en-US" dirty="0"/>
              <a:t>SUBTITLE HERE</a:t>
            </a:r>
          </a:p>
        </p:txBody>
      </p:sp>
      <p:sp>
        <p:nvSpPr>
          <p:cNvPr id="12" name="Text Placeholder 11">
            <a:extLst>
              <a:ext uri="{FF2B5EF4-FFF2-40B4-BE49-F238E27FC236}">
                <a16:creationId xmlns:a16="http://schemas.microsoft.com/office/drawing/2014/main" id="{B5741B97-2541-8B2A-FD65-6D988EF2ED0F}"/>
              </a:ext>
            </a:extLst>
          </p:cNvPr>
          <p:cNvSpPr>
            <a:spLocks noGrp="1"/>
          </p:cNvSpPr>
          <p:nvPr>
            <p:ph type="body" sz="quarter" idx="14" hasCustomPrompt="1"/>
          </p:nvPr>
        </p:nvSpPr>
        <p:spPr>
          <a:xfrm>
            <a:off x="838200" y="2304553"/>
            <a:ext cx="10515600" cy="319094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3">
            <a:extLst>
              <a:ext uri="{FF2B5EF4-FFF2-40B4-BE49-F238E27FC236}">
                <a16:creationId xmlns:a16="http://schemas.microsoft.com/office/drawing/2014/main" id="{5F4DB81F-DF18-DDC9-3D93-64A734B277BD}"/>
              </a:ext>
            </a:extLst>
          </p:cNvPr>
          <p:cNvSpPr>
            <a:spLocks noGrp="1"/>
          </p:cNvSpPr>
          <p:nvPr>
            <p:ph type="ftr" sz="quarter" idx="11"/>
          </p:nvPr>
        </p:nvSpPr>
        <p:spPr>
          <a:xfrm>
            <a:off x="1406013" y="5991225"/>
            <a:ext cx="2895600" cy="365125"/>
          </a:xfrm>
        </p:spPr>
        <p:txBody>
          <a:bodyPr/>
          <a:lstStyle>
            <a:lvl1pPr algn="l">
              <a:defRPr>
                <a:solidFill>
                  <a:schemeClr val="tx2"/>
                </a:solidFill>
              </a:defRPr>
            </a:lvl1pPr>
          </a:lstStyle>
          <a:p>
            <a:r>
              <a:rPr lang="en-US"/>
              <a:t>City of Corpus Christi</a:t>
            </a:r>
            <a:endParaRPr lang="en-US" dirty="0"/>
          </a:p>
        </p:txBody>
      </p:sp>
      <p:sp>
        <p:nvSpPr>
          <p:cNvPr id="7" name="Slide Number Placeholder 4">
            <a:extLst>
              <a:ext uri="{FF2B5EF4-FFF2-40B4-BE49-F238E27FC236}">
                <a16:creationId xmlns:a16="http://schemas.microsoft.com/office/drawing/2014/main" id="{E11A6852-AA3D-F4C3-92E2-F7CD7965C40B}"/>
              </a:ext>
            </a:extLst>
          </p:cNvPr>
          <p:cNvSpPr>
            <a:spLocks noGrp="1"/>
          </p:cNvSpPr>
          <p:nvPr>
            <p:ph type="sldNum" sz="quarter" idx="12"/>
          </p:nvPr>
        </p:nvSpPr>
        <p:spPr>
          <a:xfrm>
            <a:off x="838200" y="5991225"/>
            <a:ext cx="533400" cy="365125"/>
          </a:xfrm>
        </p:spPr>
        <p:txBody>
          <a:bodyPr/>
          <a:lstStyle>
            <a:lvl1pPr algn="l">
              <a:defRPr sz="1400">
                <a:solidFill>
                  <a:schemeClr val="tx2"/>
                </a:solidFill>
              </a:defRPr>
            </a:lvl1pPr>
          </a:lstStyle>
          <a:p>
            <a:fld id="{8B7BA3A2-2184-4D30-92DF-FB9FFADC53BB}" type="slidenum">
              <a:rPr lang="en-US" smtClean="0"/>
              <a:pPr/>
              <a:t>‹#›</a:t>
            </a:fld>
            <a:endParaRPr lang="en-US" dirty="0"/>
          </a:p>
        </p:txBody>
      </p:sp>
      <p:pic>
        <p:nvPicPr>
          <p:cNvPr id="4" name="Picture 3">
            <a:extLst>
              <a:ext uri="{FF2B5EF4-FFF2-40B4-BE49-F238E27FC236}">
                <a16:creationId xmlns:a16="http://schemas.microsoft.com/office/drawing/2014/main" id="{2009F294-F441-2CC1-2F56-AC7059423EBC}"/>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434530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3-Title and Bullet Point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F5C04-D204-0AB0-149E-500B5AA5F07E}"/>
              </a:ext>
            </a:extLst>
          </p:cNvPr>
          <p:cNvSpPr>
            <a:spLocks noGrp="1"/>
          </p:cNvSpPr>
          <p:nvPr>
            <p:ph type="title" hasCustomPrompt="1"/>
          </p:nvPr>
        </p:nvSpPr>
        <p:spPr>
          <a:xfrm>
            <a:off x="838200" y="1362505"/>
            <a:ext cx="10515600" cy="685800"/>
          </a:xfrm>
        </p:spPr>
        <p:txBody>
          <a:bodyPr/>
          <a:lstStyle>
            <a:lvl1pPr>
              <a:defRPr sz="4800">
                <a:solidFill>
                  <a:schemeClr val="tx2"/>
                </a:solidFill>
              </a:defRPr>
            </a:lvl1pPr>
          </a:lstStyle>
          <a:p>
            <a:r>
              <a:rPr lang="en-US" dirty="0"/>
              <a:t>SUBJECT TITLE</a:t>
            </a:r>
          </a:p>
        </p:txBody>
      </p:sp>
      <p:sp>
        <p:nvSpPr>
          <p:cNvPr id="4" name="Footer Placeholder 3">
            <a:extLst>
              <a:ext uri="{FF2B5EF4-FFF2-40B4-BE49-F238E27FC236}">
                <a16:creationId xmlns:a16="http://schemas.microsoft.com/office/drawing/2014/main" id="{E3417FAE-CB30-3AAA-B508-8EA1CDDDECC0}"/>
              </a:ext>
            </a:extLst>
          </p:cNvPr>
          <p:cNvSpPr>
            <a:spLocks noGrp="1"/>
          </p:cNvSpPr>
          <p:nvPr>
            <p:ph type="ftr" sz="quarter" idx="11"/>
          </p:nvPr>
        </p:nvSpPr>
        <p:spPr>
          <a:xfrm>
            <a:off x="1406013" y="5991225"/>
            <a:ext cx="2895600" cy="365125"/>
          </a:xfrm>
        </p:spPr>
        <p:txBody>
          <a:bodyPr/>
          <a:lstStyle>
            <a:lvl1pPr algn="l">
              <a:defRPr>
                <a:solidFill>
                  <a:schemeClr val="tx2"/>
                </a:solidFill>
              </a:defRPr>
            </a:lvl1pPr>
          </a:lstStyle>
          <a:p>
            <a:r>
              <a:rPr lang="en-US"/>
              <a:t>City of Corpus Christi</a:t>
            </a:r>
            <a:endParaRPr lang="en-US" dirty="0"/>
          </a:p>
        </p:txBody>
      </p:sp>
      <p:sp>
        <p:nvSpPr>
          <p:cNvPr id="5" name="Slide Number Placeholder 4">
            <a:extLst>
              <a:ext uri="{FF2B5EF4-FFF2-40B4-BE49-F238E27FC236}">
                <a16:creationId xmlns:a16="http://schemas.microsoft.com/office/drawing/2014/main" id="{2BEBF793-5BA5-6796-FA00-7D4EBC04EA11}"/>
              </a:ext>
            </a:extLst>
          </p:cNvPr>
          <p:cNvSpPr>
            <a:spLocks noGrp="1"/>
          </p:cNvSpPr>
          <p:nvPr>
            <p:ph type="sldNum" sz="quarter" idx="12"/>
          </p:nvPr>
        </p:nvSpPr>
        <p:spPr>
          <a:xfrm>
            <a:off x="838200" y="5991225"/>
            <a:ext cx="533400" cy="365125"/>
          </a:xfrm>
        </p:spPr>
        <p:txBody>
          <a:bodyPr/>
          <a:lstStyle>
            <a:lvl1pPr algn="l">
              <a:defRPr sz="1400">
                <a:solidFill>
                  <a:schemeClr val="tx2"/>
                </a:solidFill>
              </a:defRPr>
            </a:lvl1pPr>
          </a:lstStyle>
          <a:p>
            <a:fld id="{8B7BA3A2-2184-4D30-92DF-FB9FFADC53BB}" type="slidenum">
              <a:rPr lang="en-US" smtClean="0"/>
              <a:pPr/>
              <a:t>‹#›</a:t>
            </a:fld>
            <a:endParaRPr lang="en-US" dirty="0"/>
          </a:p>
        </p:txBody>
      </p:sp>
      <p:sp>
        <p:nvSpPr>
          <p:cNvPr id="8" name="Rectangle 7">
            <a:extLst>
              <a:ext uri="{FF2B5EF4-FFF2-40B4-BE49-F238E27FC236}">
                <a16:creationId xmlns:a16="http://schemas.microsoft.com/office/drawing/2014/main" id="{A9369DE2-270B-A5A4-387F-215C3EB1DB4E}"/>
              </a:ext>
            </a:extLst>
          </p:cNvPr>
          <p:cNvSpPr/>
          <p:nvPr userDrawn="1"/>
        </p:nvSpPr>
        <p:spPr>
          <a:xfrm>
            <a:off x="0" y="6612598"/>
            <a:ext cx="12192000" cy="257604"/>
          </a:xfrm>
          <a:prstGeom prst="rect">
            <a:avLst/>
          </a:prstGeom>
          <a:solidFill>
            <a:srgbClr val="27347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9">
            <a:extLst>
              <a:ext uri="{FF2B5EF4-FFF2-40B4-BE49-F238E27FC236}">
                <a16:creationId xmlns:a16="http://schemas.microsoft.com/office/drawing/2014/main" id="{549BF102-9585-96AB-5C30-5273877EC01F}"/>
              </a:ext>
            </a:extLst>
          </p:cNvPr>
          <p:cNvSpPr>
            <a:spLocks noGrp="1"/>
          </p:cNvSpPr>
          <p:nvPr>
            <p:ph type="body" sz="quarter" idx="13" hasCustomPrompt="1"/>
          </p:nvPr>
        </p:nvSpPr>
        <p:spPr>
          <a:xfrm>
            <a:off x="838200" y="882418"/>
            <a:ext cx="10515600" cy="447675"/>
          </a:xfrm>
        </p:spPr>
        <p:txBody>
          <a:bodyPr/>
          <a:lstStyle>
            <a:lvl1pPr marL="0" indent="0">
              <a:buNone/>
              <a:defRPr sz="2200">
                <a:solidFill>
                  <a:schemeClr val="tx2"/>
                </a:solidFill>
              </a:defRPr>
            </a:lvl1pPr>
          </a:lstStyle>
          <a:p>
            <a:pPr lvl="0"/>
            <a:r>
              <a:rPr lang="en-US" dirty="0"/>
              <a:t>SUBTITLE HERE</a:t>
            </a:r>
          </a:p>
        </p:txBody>
      </p:sp>
      <p:sp>
        <p:nvSpPr>
          <p:cNvPr id="12" name="Text Placeholder 11">
            <a:extLst>
              <a:ext uri="{FF2B5EF4-FFF2-40B4-BE49-F238E27FC236}">
                <a16:creationId xmlns:a16="http://schemas.microsoft.com/office/drawing/2014/main" id="{B5741B97-2541-8B2A-FD65-6D988EF2ED0F}"/>
              </a:ext>
            </a:extLst>
          </p:cNvPr>
          <p:cNvSpPr>
            <a:spLocks noGrp="1"/>
          </p:cNvSpPr>
          <p:nvPr>
            <p:ph type="body" sz="quarter" idx="14" hasCustomPrompt="1"/>
          </p:nvPr>
        </p:nvSpPr>
        <p:spPr>
          <a:xfrm>
            <a:off x="838200" y="2304553"/>
            <a:ext cx="10515600" cy="319094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3" name="Picture 2">
            <a:extLst>
              <a:ext uri="{FF2B5EF4-FFF2-40B4-BE49-F238E27FC236}">
                <a16:creationId xmlns:a16="http://schemas.microsoft.com/office/drawing/2014/main" id="{22D0A565-E93A-7BF7-F7B4-5FB6F6FEF507}"/>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396748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1-Title Text and Photo">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C26B590-4753-DFF6-A7E3-0F17922ADE95}"/>
              </a:ext>
            </a:extLst>
          </p:cNvPr>
          <p:cNvSpPr>
            <a:spLocks noGrp="1" noRot="1" noMove="1" noResize="1" noEditPoints="1" noAdjustHandles="1" noChangeArrowheads="1" noChangeShapeType="1"/>
          </p:cNvSpPr>
          <p:nvPr userDrawn="1"/>
        </p:nvSpPr>
        <p:spPr>
          <a:xfrm>
            <a:off x="243913" y="255457"/>
            <a:ext cx="6985023" cy="636778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5F5C04-D204-0AB0-149E-500B5AA5F07E}"/>
              </a:ext>
            </a:extLst>
          </p:cNvPr>
          <p:cNvSpPr>
            <a:spLocks noGrp="1"/>
          </p:cNvSpPr>
          <p:nvPr>
            <p:ph type="title" hasCustomPrompt="1"/>
          </p:nvPr>
        </p:nvSpPr>
        <p:spPr>
          <a:xfrm>
            <a:off x="838200" y="1362505"/>
            <a:ext cx="5715000" cy="685800"/>
          </a:xfrm>
        </p:spPr>
        <p:txBody>
          <a:bodyPr/>
          <a:lstStyle>
            <a:lvl1pPr>
              <a:defRPr sz="4800">
                <a:solidFill>
                  <a:schemeClr val="tx2"/>
                </a:solidFill>
              </a:defRPr>
            </a:lvl1pPr>
          </a:lstStyle>
          <a:p>
            <a:r>
              <a:rPr lang="en-US" dirty="0"/>
              <a:t>SUBJECT TITLE</a:t>
            </a:r>
          </a:p>
        </p:txBody>
      </p:sp>
      <p:sp>
        <p:nvSpPr>
          <p:cNvPr id="4" name="Footer Placeholder 3">
            <a:extLst>
              <a:ext uri="{FF2B5EF4-FFF2-40B4-BE49-F238E27FC236}">
                <a16:creationId xmlns:a16="http://schemas.microsoft.com/office/drawing/2014/main" id="{E3417FAE-CB30-3AAA-B508-8EA1CDDDECC0}"/>
              </a:ext>
            </a:extLst>
          </p:cNvPr>
          <p:cNvSpPr>
            <a:spLocks noGrp="1"/>
          </p:cNvSpPr>
          <p:nvPr>
            <p:ph type="ftr" sz="quarter" idx="11"/>
          </p:nvPr>
        </p:nvSpPr>
        <p:spPr>
          <a:xfrm>
            <a:off x="1406013" y="5991225"/>
            <a:ext cx="2895600" cy="365125"/>
          </a:xfrm>
        </p:spPr>
        <p:txBody>
          <a:bodyPr/>
          <a:lstStyle>
            <a:lvl1pPr algn="l">
              <a:defRPr>
                <a:solidFill>
                  <a:schemeClr val="tx2"/>
                </a:solidFill>
              </a:defRPr>
            </a:lvl1pPr>
          </a:lstStyle>
          <a:p>
            <a:r>
              <a:rPr lang="en-US"/>
              <a:t>City of Corpus Christi</a:t>
            </a:r>
            <a:endParaRPr lang="en-US" dirty="0"/>
          </a:p>
        </p:txBody>
      </p:sp>
      <p:sp>
        <p:nvSpPr>
          <p:cNvPr id="5" name="Slide Number Placeholder 4">
            <a:extLst>
              <a:ext uri="{FF2B5EF4-FFF2-40B4-BE49-F238E27FC236}">
                <a16:creationId xmlns:a16="http://schemas.microsoft.com/office/drawing/2014/main" id="{2BEBF793-5BA5-6796-FA00-7D4EBC04EA11}"/>
              </a:ext>
            </a:extLst>
          </p:cNvPr>
          <p:cNvSpPr>
            <a:spLocks noGrp="1"/>
          </p:cNvSpPr>
          <p:nvPr>
            <p:ph type="sldNum" sz="quarter" idx="12"/>
          </p:nvPr>
        </p:nvSpPr>
        <p:spPr>
          <a:xfrm>
            <a:off x="838200" y="5991225"/>
            <a:ext cx="533400" cy="365125"/>
          </a:xfrm>
        </p:spPr>
        <p:txBody>
          <a:bodyPr/>
          <a:lstStyle>
            <a:lvl1pPr algn="l">
              <a:defRPr sz="1400">
                <a:solidFill>
                  <a:schemeClr val="tx2"/>
                </a:solidFill>
              </a:defRPr>
            </a:lvl1pPr>
          </a:lstStyle>
          <a:p>
            <a:fld id="{8B7BA3A2-2184-4D30-92DF-FB9FFADC53BB}" type="slidenum">
              <a:rPr lang="en-US" smtClean="0"/>
              <a:pPr/>
              <a:t>‹#›</a:t>
            </a:fld>
            <a:endParaRPr lang="en-US" dirty="0"/>
          </a:p>
        </p:txBody>
      </p:sp>
      <p:sp>
        <p:nvSpPr>
          <p:cNvPr id="10" name="Text Placeholder 9">
            <a:extLst>
              <a:ext uri="{FF2B5EF4-FFF2-40B4-BE49-F238E27FC236}">
                <a16:creationId xmlns:a16="http://schemas.microsoft.com/office/drawing/2014/main" id="{549BF102-9585-96AB-5C30-5273877EC01F}"/>
              </a:ext>
            </a:extLst>
          </p:cNvPr>
          <p:cNvSpPr>
            <a:spLocks noGrp="1"/>
          </p:cNvSpPr>
          <p:nvPr>
            <p:ph type="body" sz="quarter" idx="13" hasCustomPrompt="1"/>
          </p:nvPr>
        </p:nvSpPr>
        <p:spPr>
          <a:xfrm>
            <a:off x="838200" y="882418"/>
            <a:ext cx="5715000" cy="447675"/>
          </a:xfrm>
        </p:spPr>
        <p:txBody>
          <a:bodyPr/>
          <a:lstStyle>
            <a:lvl1pPr marL="0" indent="0">
              <a:buNone/>
              <a:defRPr sz="2200">
                <a:solidFill>
                  <a:schemeClr val="tx2"/>
                </a:solidFill>
              </a:defRPr>
            </a:lvl1pPr>
          </a:lstStyle>
          <a:p>
            <a:pPr lvl="0"/>
            <a:r>
              <a:rPr lang="en-US" dirty="0"/>
              <a:t>SUBTITLE HERE</a:t>
            </a:r>
          </a:p>
        </p:txBody>
      </p:sp>
      <p:sp>
        <p:nvSpPr>
          <p:cNvPr id="12" name="Text Placeholder 11">
            <a:extLst>
              <a:ext uri="{FF2B5EF4-FFF2-40B4-BE49-F238E27FC236}">
                <a16:creationId xmlns:a16="http://schemas.microsoft.com/office/drawing/2014/main" id="{B5741B97-2541-8B2A-FD65-6D988EF2ED0F}"/>
              </a:ext>
            </a:extLst>
          </p:cNvPr>
          <p:cNvSpPr>
            <a:spLocks noGrp="1"/>
          </p:cNvSpPr>
          <p:nvPr>
            <p:ph type="body" sz="quarter" idx="14" hasCustomPrompt="1"/>
          </p:nvPr>
        </p:nvSpPr>
        <p:spPr>
          <a:xfrm>
            <a:off x="838200" y="2304553"/>
            <a:ext cx="5715000" cy="319094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FDF9C0E9-79BB-BEF6-8FD0-DA441590EA43}"/>
              </a:ext>
            </a:extLst>
          </p:cNvPr>
          <p:cNvSpPr>
            <a:spLocks noGrp="1" noRot="1" noMove="1" noResize="1" noEditPoints="1" noAdjustHandles="1" noChangeArrowheads="1" noChangeShapeType="1"/>
          </p:cNvSpPr>
          <p:nvPr userDrawn="1"/>
        </p:nvSpPr>
        <p:spPr>
          <a:xfrm>
            <a:off x="7472849" y="262016"/>
            <a:ext cx="4474640" cy="63554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Picture Placeholder 23">
            <a:extLst>
              <a:ext uri="{FF2B5EF4-FFF2-40B4-BE49-F238E27FC236}">
                <a16:creationId xmlns:a16="http://schemas.microsoft.com/office/drawing/2014/main" id="{56BEEACF-E2DC-00C7-C031-7C36911CB99D}"/>
              </a:ext>
            </a:extLst>
          </p:cNvPr>
          <p:cNvSpPr>
            <a:spLocks noGrp="1"/>
          </p:cNvSpPr>
          <p:nvPr>
            <p:ph type="pic" sz="quarter" idx="15"/>
          </p:nvPr>
        </p:nvSpPr>
        <p:spPr>
          <a:xfrm>
            <a:off x="7472849" y="272649"/>
            <a:ext cx="4474640" cy="6344781"/>
          </a:xfrm>
        </p:spPr>
        <p:txBody>
          <a:bodyPr/>
          <a:lstStyle/>
          <a:p>
            <a:r>
              <a:rPr lang="en-US"/>
              <a:t>Click icon to add picture</a:t>
            </a:r>
          </a:p>
        </p:txBody>
      </p:sp>
      <p:pic>
        <p:nvPicPr>
          <p:cNvPr id="7" name="Picture 6">
            <a:extLst>
              <a:ext uri="{FF2B5EF4-FFF2-40B4-BE49-F238E27FC236}">
                <a16:creationId xmlns:a16="http://schemas.microsoft.com/office/drawing/2014/main" id="{B94FC353-3518-A427-8283-5485B53AE964}"/>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4184542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2-Title Text and Photo">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C26B590-4753-DFF6-A7E3-0F17922ADE95}"/>
              </a:ext>
            </a:extLst>
          </p:cNvPr>
          <p:cNvSpPr>
            <a:spLocks noGrp="1" noRot="1" noMove="1" noResize="1" noEditPoints="1" noAdjustHandles="1" noChangeArrowheads="1" noChangeShapeType="1"/>
          </p:cNvSpPr>
          <p:nvPr userDrawn="1"/>
        </p:nvSpPr>
        <p:spPr>
          <a:xfrm>
            <a:off x="243913" y="255457"/>
            <a:ext cx="6985023" cy="636778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5F5C04-D204-0AB0-149E-500B5AA5F07E}"/>
              </a:ext>
            </a:extLst>
          </p:cNvPr>
          <p:cNvSpPr>
            <a:spLocks noGrp="1"/>
          </p:cNvSpPr>
          <p:nvPr>
            <p:ph type="title" hasCustomPrompt="1"/>
          </p:nvPr>
        </p:nvSpPr>
        <p:spPr>
          <a:xfrm>
            <a:off x="838200" y="1362505"/>
            <a:ext cx="5715000" cy="685800"/>
          </a:xfrm>
        </p:spPr>
        <p:txBody>
          <a:bodyPr/>
          <a:lstStyle>
            <a:lvl1pPr>
              <a:defRPr sz="4800">
                <a:solidFill>
                  <a:schemeClr val="tx2"/>
                </a:solidFill>
              </a:defRPr>
            </a:lvl1pPr>
          </a:lstStyle>
          <a:p>
            <a:r>
              <a:rPr lang="en-US" dirty="0"/>
              <a:t>SUBJECT TITLE</a:t>
            </a:r>
          </a:p>
        </p:txBody>
      </p:sp>
      <p:sp>
        <p:nvSpPr>
          <p:cNvPr id="4" name="Footer Placeholder 3">
            <a:extLst>
              <a:ext uri="{FF2B5EF4-FFF2-40B4-BE49-F238E27FC236}">
                <a16:creationId xmlns:a16="http://schemas.microsoft.com/office/drawing/2014/main" id="{E3417FAE-CB30-3AAA-B508-8EA1CDDDECC0}"/>
              </a:ext>
            </a:extLst>
          </p:cNvPr>
          <p:cNvSpPr>
            <a:spLocks noGrp="1"/>
          </p:cNvSpPr>
          <p:nvPr>
            <p:ph type="ftr" sz="quarter" idx="11"/>
          </p:nvPr>
        </p:nvSpPr>
        <p:spPr>
          <a:xfrm>
            <a:off x="1406013" y="5991225"/>
            <a:ext cx="2895600" cy="365125"/>
          </a:xfrm>
        </p:spPr>
        <p:txBody>
          <a:bodyPr/>
          <a:lstStyle>
            <a:lvl1pPr algn="l">
              <a:defRPr>
                <a:solidFill>
                  <a:schemeClr val="tx2"/>
                </a:solidFill>
              </a:defRPr>
            </a:lvl1pPr>
          </a:lstStyle>
          <a:p>
            <a:r>
              <a:rPr lang="en-US"/>
              <a:t>City of Corpus Christi</a:t>
            </a:r>
            <a:endParaRPr lang="en-US" dirty="0"/>
          </a:p>
        </p:txBody>
      </p:sp>
      <p:sp>
        <p:nvSpPr>
          <p:cNvPr id="5" name="Slide Number Placeholder 4">
            <a:extLst>
              <a:ext uri="{FF2B5EF4-FFF2-40B4-BE49-F238E27FC236}">
                <a16:creationId xmlns:a16="http://schemas.microsoft.com/office/drawing/2014/main" id="{2BEBF793-5BA5-6796-FA00-7D4EBC04EA11}"/>
              </a:ext>
            </a:extLst>
          </p:cNvPr>
          <p:cNvSpPr>
            <a:spLocks noGrp="1"/>
          </p:cNvSpPr>
          <p:nvPr>
            <p:ph type="sldNum" sz="quarter" idx="12"/>
          </p:nvPr>
        </p:nvSpPr>
        <p:spPr>
          <a:xfrm>
            <a:off x="838200" y="5991225"/>
            <a:ext cx="533400" cy="365125"/>
          </a:xfrm>
        </p:spPr>
        <p:txBody>
          <a:bodyPr/>
          <a:lstStyle>
            <a:lvl1pPr algn="l">
              <a:defRPr sz="1400">
                <a:solidFill>
                  <a:schemeClr val="tx2"/>
                </a:solidFill>
              </a:defRPr>
            </a:lvl1pPr>
          </a:lstStyle>
          <a:p>
            <a:fld id="{8B7BA3A2-2184-4D30-92DF-FB9FFADC53BB}" type="slidenum">
              <a:rPr lang="en-US" smtClean="0"/>
              <a:pPr/>
              <a:t>‹#›</a:t>
            </a:fld>
            <a:endParaRPr lang="en-US" dirty="0"/>
          </a:p>
        </p:txBody>
      </p:sp>
      <p:sp>
        <p:nvSpPr>
          <p:cNvPr id="10" name="Text Placeholder 9">
            <a:extLst>
              <a:ext uri="{FF2B5EF4-FFF2-40B4-BE49-F238E27FC236}">
                <a16:creationId xmlns:a16="http://schemas.microsoft.com/office/drawing/2014/main" id="{549BF102-9585-96AB-5C30-5273877EC01F}"/>
              </a:ext>
            </a:extLst>
          </p:cNvPr>
          <p:cNvSpPr>
            <a:spLocks noGrp="1"/>
          </p:cNvSpPr>
          <p:nvPr>
            <p:ph type="body" sz="quarter" idx="13" hasCustomPrompt="1"/>
          </p:nvPr>
        </p:nvSpPr>
        <p:spPr>
          <a:xfrm>
            <a:off x="838200" y="882418"/>
            <a:ext cx="5715000" cy="447675"/>
          </a:xfrm>
        </p:spPr>
        <p:txBody>
          <a:bodyPr/>
          <a:lstStyle>
            <a:lvl1pPr marL="0" indent="0">
              <a:buNone/>
              <a:defRPr sz="2200">
                <a:solidFill>
                  <a:schemeClr val="tx2"/>
                </a:solidFill>
              </a:defRPr>
            </a:lvl1pPr>
          </a:lstStyle>
          <a:p>
            <a:pPr lvl="0"/>
            <a:r>
              <a:rPr lang="en-US" dirty="0"/>
              <a:t>SUBTITLE HERE</a:t>
            </a:r>
          </a:p>
        </p:txBody>
      </p:sp>
      <p:sp>
        <p:nvSpPr>
          <p:cNvPr id="12" name="Text Placeholder 11">
            <a:extLst>
              <a:ext uri="{FF2B5EF4-FFF2-40B4-BE49-F238E27FC236}">
                <a16:creationId xmlns:a16="http://schemas.microsoft.com/office/drawing/2014/main" id="{B5741B97-2541-8B2A-FD65-6D988EF2ED0F}"/>
              </a:ext>
            </a:extLst>
          </p:cNvPr>
          <p:cNvSpPr>
            <a:spLocks noGrp="1"/>
          </p:cNvSpPr>
          <p:nvPr>
            <p:ph type="body" sz="quarter" idx="14" hasCustomPrompt="1"/>
          </p:nvPr>
        </p:nvSpPr>
        <p:spPr>
          <a:xfrm>
            <a:off x="838200" y="2304553"/>
            <a:ext cx="5715000" cy="319094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FDF9C0E9-79BB-BEF6-8FD0-DA441590EA43}"/>
              </a:ext>
            </a:extLst>
          </p:cNvPr>
          <p:cNvSpPr>
            <a:spLocks noGrp="1" noRot="1" noMove="1" noResize="1" noEditPoints="1" noAdjustHandles="1" noChangeArrowheads="1" noChangeShapeType="1"/>
          </p:cNvSpPr>
          <p:nvPr userDrawn="1"/>
        </p:nvSpPr>
        <p:spPr>
          <a:xfrm>
            <a:off x="7472849" y="262016"/>
            <a:ext cx="4474640" cy="6355415"/>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Picture Placeholder 23">
            <a:extLst>
              <a:ext uri="{FF2B5EF4-FFF2-40B4-BE49-F238E27FC236}">
                <a16:creationId xmlns:a16="http://schemas.microsoft.com/office/drawing/2014/main" id="{8C71ADF7-1A84-9DFA-AAEE-CDEF956C8AD4}"/>
              </a:ext>
            </a:extLst>
          </p:cNvPr>
          <p:cNvSpPr>
            <a:spLocks noGrp="1"/>
          </p:cNvSpPr>
          <p:nvPr>
            <p:ph type="pic" sz="quarter" idx="15"/>
          </p:nvPr>
        </p:nvSpPr>
        <p:spPr>
          <a:xfrm>
            <a:off x="7472849" y="272649"/>
            <a:ext cx="4474640" cy="6344781"/>
          </a:xfrm>
        </p:spPr>
        <p:txBody>
          <a:bodyPr/>
          <a:lstStyle/>
          <a:p>
            <a:r>
              <a:rPr lang="en-US"/>
              <a:t>Click icon to add picture</a:t>
            </a:r>
          </a:p>
        </p:txBody>
      </p:sp>
      <p:pic>
        <p:nvPicPr>
          <p:cNvPr id="6" name="Picture 5">
            <a:extLst>
              <a:ext uri="{FF2B5EF4-FFF2-40B4-BE49-F238E27FC236}">
                <a16:creationId xmlns:a16="http://schemas.microsoft.com/office/drawing/2014/main" id="{6FF1690C-3086-18C4-D073-89356942011F}"/>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3746045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3-Title Text and Photo">
    <p:bg>
      <p:bgPr>
        <a:solidFill>
          <a:schemeClr val="tx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C26B590-4753-DFF6-A7E3-0F17922ADE95}"/>
              </a:ext>
            </a:extLst>
          </p:cNvPr>
          <p:cNvSpPr>
            <a:spLocks noGrp="1" noRot="1" noMove="1" noResize="1" noEditPoints="1" noAdjustHandles="1" noChangeArrowheads="1" noChangeShapeType="1"/>
          </p:cNvSpPr>
          <p:nvPr userDrawn="1"/>
        </p:nvSpPr>
        <p:spPr>
          <a:xfrm>
            <a:off x="243913" y="255457"/>
            <a:ext cx="6985023" cy="636778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45F5C04-D204-0AB0-149E-500B5AA5F07E}"/>
              </a:ext>
            </a:extLst>
          </p:cNvPr>
          <p:cNvSpPr>
            <a:spLocks noGrp="1"/>
          </p:cNvSpPr>
          <p:nvPr>
            <p:ph type="title" hasCustomPrompt="1"/>
          </p:nvPr>
        </p:nvSpPr>
        <p:spPr>
          <a:xfrm>
            <a:off x="838200" y="1362505"/>
            <a:ext cx="5715000" cy="685800"/>
          </a:xfrm>
        </p:spPr>
        <p:txBody>
          <a:bodyPr/>
          <a:lstStyle>
            <a:lvl1pPr>
              <a:defRPr sz="4800">
                <a:solidFill>
                  <a:schemeClr val="tx2"/>
                </a:solidFill>
              </a:defRPr>
            </a:lvl1pPr>
          </a:lstStyle>
          <a:p>
            <a:r>
              <a:rPr lang="en-US" dirty="0"/>
              <a:t>SUBJECT TITLE</a:t>
            </a:r>
          </a:p>
        </p:txBody>
      </p:sp>
      <p:sp>
        <p:nvSpPr>
          <p:cNvPr id="4" name="Footer Placeholder 3">
            <a:extLst>
              <a:ext uri="{FF2B5EF4-FFF2-40B4-BE49-F238E27FC236}">
                <a16:creationId xmlns:a16="http://schemas.microsoft.com/office/drawing/2014/main" id="{E3417FAE-CB30-3AAA-B508-8EA1CDDDECC0}"/>
              </a:ext>
            </a:extLst>
          </p:cNvPr>
          <p:cNvSpPr>
            <a:spLocks noGrp="1"/>
          </p:cNvSpPr>
          <p:nvPr>
            <p:ph type="ftr" sz="quarter" idx="11"/>
          </p:nvPr>
        </p:nvSpPr>
        <p:spPr>
          <a:xfrm>
            <a:off x="1406013" y="5991225"/>
            <a:ext cx="2895600" cy="365125"/>
          </a:xfrm>
        </p:spPr>
        <p:txBody>
          <a:bodyPr/>
          <a:lstStyle>
            <a:lvl1pPr algn="l">
              <a:defRPr>
                <a:solidFill>
                  <a:schemeClr val="tx2"/>
                </a:solidFill>
              </a:defRPr>
            </a:lvl1pPr>
          </a:lstStyle>
          <a:p>
            <a:r>
              <a:rPr lang="en-US"/>
              <a:t>City of Corpus Christi</a:t>
            </a:r>
            <a:endParaRPr lang="en-US" dirty="0"/>
          </a:p>
        </p:txBody>
      </p:sp>
      <p:sp>
        <p:nvSpPr>
          <p:cNvPr id="5" name="Slide Number Placeholder 4">
            <a:extLst>
              <a:ext uri="{FF2B5EF4-FFF2-40B4-BE49-F238E27FC236}">
                <a16:creationId xmlns:a16="http://schemas.microsoft.com/office/drawing/2014/main" id="{2BEBF793-5BA5-6796-FA00-7D4EBC04EA11}"/>
              </a:ext>
            </a:extLst>
          </p:cNvPr>
          <p:cNvSpPr>
            <a:spLocks noGrp="1"/>
          </p:cNvSpPr>
          <p:nvPr>
            <p:ph type="sldNum" sz="quarter" idx="12"/>
          </p:nvPr>
        </p:nvSpPr>
        <p:spPr>
          <a:xfrm>
            <a:off x="838200" y="5991225"/>
            <a:ext cx="533400" cy="365125"/>
          </a:xfrm>
        </p:spPr>
        <p:txBody>
          <a:bodyPr/>
          <a:lstStyle>
            <a:lvl1pPr algn="l">
              <a:defRPr sz="1400">
                <a:solidFill>
                  <a:schemeClr val="tx2"/>
                </a:solidFill>
              </a:defRPr>
            </a:lvl1pPr>
          </a:lstStyle>
          <a:p>
            <a:fld id="{8B7BA3A2-2184-4D30-92DF-FB9FFADC53BB}" type="slidenum">
              <a:rPr lang="en-US" smtClean="0"/>
              <a:pPr/>
              <a:t>‹#›</a:t>
            </a:fld>
            <a:endParaRPr lang="en-US" dirty="0"/>
          </a:p>
        </p:txBody>
      </p:sp>
      <p:sp>
        <p:nvSpPr>
          <p:cNvPr id="10" name="Text Placeholder 9">
            <a:extLst>
              <a:ext uri="{FF2B5EF4-FFF2-40B4-BE49-F238E27FC236}">
                <a16:creationId xmlns:a16="http://schemas.microsoft.com/office/drawing/2014/main" id="{549BF102-9585-96AB-5C30-5273877EC01F}"/>
              </a:ext>
            </a:extLst>
          </p:cNvPr>
          <p:cNvSpPr>
            <a:spLocks noGrp="1"/>
          </p:cNvSpPr>
          <p:nvPr>
            <p:ph type="body" sz="quarter" idx="13" hasCustomPrompt="1"/>
          </p:nvPr>
        </p:nvSpPr>
        <p:spPr>
          <a:xfrm>
            <a:off x="838200" y="882418"/>
            <a:ext cx="5715000" cy="447675"/>
          </a:xfrm>
        </p:spPr>
        <p:txBody>
          <a:bodyPr/>
          <a:lstStyle>
            <a:lvl1pPr marL="0" indent="0">
              <a:buNone/>
              <a:defRPr sz="2200">
                <a:solidFill>
                  <a:schemeClr val="tx2"/>
                </a:solidFill>
              </a:defRPr>
            </a:lvl1pPr>
          </a:lstStyle>
          <a:p>
            <a:pPr lvl="0"/>
            <a:r>
              <a:rPr lang="en-US" dirty="0"/>
              <a:t>SUBTITLE HERE</a:t>
            </a:r>
          </a:p>
        </p:txBody>
      </p:sp>
      <p:sp>
        <p:nvSpPr>
          <p:cNvPr id="12" name="Text Placeholder 11">
            <a:extLst>
              <a:ext uri="{FF2B5EF4-FFF2-40B4-BE49-F238E27FC236}">
                <a16:creationId xmlns:a16="http://schemas.microsoft.com/office/drawing/2014/main" id="{B5741B97-2541-8B2A-FD65-6D988EF2ED0F}"/>
              </a:ext>
            </a:extLst>
          </p:cNvPr>
          <p:cNvSpPr>
            <a:spLocks noGrp="1"/>
          </p:cNvSpPr>
          <p:nvPr>
            <p:ph type="body" sz="quarter" idx="14" hasCustomPrompt="1"/>
          </p:nvPr>
        </p:nvSpPr>
        <p:spPr>
          <a:xfrm>
            <a:off x="838200" y="2304553"/>
            <a:ext cx="5715000" cy="3190942"/>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FDF9C0E9-79BB-BEF6-8FD0-DA441590EA43}"/>
              </a:ext>
            </a:extLst>
          </p:cNvPr>
          <p:cNvSpPr>
            <a:spLocks noGrp="1" noRot="1" noMove="1" noResize="1" noEditPoints="1" noAdjustHandles="1" noChangeArrowheads="1" noChangeShapeType="1"/>
          </p:cNvSpPr>
          <p:nvPr userDrawn="1"/>
        </p:nvSpPr>
        <p:spPr>
          <a:xfrm>
            <a:off x="7472849" y="262016"/>
            <a:ext cx="4474640" cy="6355415"/>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Picture Placeholder 23">
            <a:extLst>
              <a:ext uri="{FF2B5EF4-FFF2-40B4-BE49-F238E27FC236}">
                <a16:creationId xmlns:a16="http://schemas.microsoft.com/office/drawing/2014/main" id="{0DDD9E80-ED8C-0D2B-2C3F-574D2797B63C}"/>
              </a:ext>
            </a:extLst>
          </p:cNvPr>
          <p:cNvSpPr>
            <a:spLocks noGrp="1"/>
          </p:cNvSpPr>
          <p:nvPr>
            <p:ph type="pic" sz="quarter" idx="15"/>
          </p:nvPr>
        </p:nvSpPr>
        <p:spPr>
          <a:xfrm>
            <a:off x="7472849" y="272649"/>
            <a:ext cx="4474640" cy="6344781"/>
          </a:xfrm>
        </p:spPr>
        <p:txBody>
          <a:bodyPr/>
          <a:lstStyle/>
          <a:p>
            <a:r>
              <a:rPr lang="en-US"/>
              <a:t>Click icon to add picture</a:t>
            </a:r>
          </a:p>
        </p:txBody>
      </p:sp>
      <p:pic>
        <p:nvPicPr>
          <p:cNvPr id="8" name="Picture 7">
            <a:extLst>
              <a:ext uri="{FF2B5EF4-FFF2-40B4-BE49-F238E27FC236}">
                <a16:creationId xmlns:a16="http://schemas.microsoft.com/office/drawing/2014/main" id="{24F6D354-7E9C-5B88-0C3B-9ADB8332175E}"/>
              </a:ext>
            </a:extLst>
          </p:cNvPr>
          <p:cNvPicPr>
            <a:picLocks noChangeAspect="1"/>
          </p:cNvPicPr>
          <p:nvPr userDrawn="1"/>
        </p:nvPicPr>
        <p:blipFill>
          <a:blip r:embed="rId2"/>
          <a:srcRect/>
          <a:stretch/>
        </p:blipFill>
        <p:spPr>
          <a:xfrm>
            <a:off x="10541077" y="5335722"/>
            <a:ext cx="914172" cy="914172"/>
          </a:xfrm>
          <a:prstGeom prst="rect">
            <a:avLst/>
          </a:prstGeom>
        </p:spPr>
      </p:pic>
    </p:spTree>
    <p:extLst>
      <p:ext uri="{BB962C8B-B14F-4D97-AF65-F5344CB8AC3E}">
        <p14:creationId xmlns:p14="http://schemas.microsoft.com/office/powerpoint/2010/main" val="37053335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1-Title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43287-83EA-D2CA-D15C-CB75BB0B3948}"/>
              </a:ext>
            </a:extLst>
          </p:cNvPr>
          <p:cNvSpPr>
            <a:spLocks noGrp="1"/>
          </p:cNvSpPr>
          <p:nvPr>
            <p:ph type="title" hasCustomPrompt="1"/>
          </p:nvPr>
        </p:nvSpPr>
        <p:spPr>
          <a:xfrm>
            <a:off x="838200" y="1628753"/>
            <a:ext cx="10515600" cy="701675"/>
          </a:xfrm>
        </p:spPr>
        <p:txBody>
          <a:bodyPr/>
          <a:lstStyle>
            <a:lvl1pPr>
              <a:defRPr sz="4800">
                <a:solidFill>
                  <a:schemeClr val="tx2"/>
                </a:solidFill>
              </a:defRPr>
            </a:lvl1pPr>
          </a:lstStyle>
          <a:p>
            <a:r>
              <a:rPr lang="en-US" dirty="0"/>
              <a:t>TITLE HERE</a:t>
            </a:r>
          </a:p>
        </p:txBody>
      </p:sp>
      <p:sp>
        <p:nvSpPr>
          <p:cNvPr id="3" name="Content Placeholder 2">
            <a:extLst>
              <a:ext uri="{FF2B5EF4-FFF2-40B4-BE49-F238E27FC236}">
                <a16:creationId xmlns:a16="http://schemas.microsoft.com/office/drawing/2014/main" id="{7039752D-6ADD-B45B-4D55-BF75E40BA0AB}"/>
              </a:ext>
            </a:extLst>
          </p:cNvPr>
          <p:cNvSpPr>
            <a:spLocks noGrp="1"/>
          </p:cNvSpPr>
          <p:nvPr>
            <p:ph sz="half" idx="1"/>
          </p:nvPr>
        </p:nvSpPr>
        <p:spPr>
          <a:xfrm>
            <a:off x="838200" y="2514600"/>
            <a:ext cx="5181600" cy="2743200"/>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DD8F9D-3D89-E7D0-01E7-150A9A92B8F5}"/>
              </a:ext>
            </a:extLst>
          </p:cNvPr>
          <p:cNvSpPr>
            <a:spLocks noGrp="1"/>
          </p:cNvSpPr>
          <p:nvPr>
            <p:ph sz="half" idx="2"/>
          </p:nvPr>
        </p:nvSpPr>
        <p:spPr>
          <a:xfrm>
            <a:off x="6172202" y="2514600"/>
            <a:ext cx="5181600" cy="2743200"/>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42E631A6-0FB2-7256-11D2-D14B09F1D610}"/>
              </a:ext>
            </a:extLst>
          </p:cNvPr>
          <p:cNvSpPr/>
          <p:nvPr userDrawn="1"/>
        </p:nvSpPr>
        <p:spPr>
          <a:xfrm>
            <a:off x="9888280" y="5792809"/>
            <a:ext cx="2303720" cy="1065191"/>
          </a:xfrm>
          <a:prstGeom prst="rect">
            <a:avLst/>
          </a:prstGeom>
          <a:solidFill>
            <a:srgbClr val="AED0E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ity next to a body of water&#10;&#10;AI-generated content may be incorrect.">
            <a:extLst>
              <a:ext uri="{FF2B5EF4-FFF2-40B4-BE49-F238E27FC236}">
                <a16:creationId xmlns:a16="http://schemas.microsoft.com/office/drawing/2014/main" id="{39D2D33C-F43E-471C-0B10-1126C626DA37}"/>
              </a:ext>
            </a:extLst>
          </p:cNvPr>
          <p:cNvPicPr>
            <a:picLocks noChangeAspect="1"/>
          </p:cNvPicPr>
          <p:nvPr userDrawn="1"/>
        </p:nvPicPr>
        <p:blipFill>
          <a:blip r:embed="rId2"/>
          <a:srcRect l="120" t="31579" r="25481" b="56370"/>
          <a:stretch/>
        </p:blipFill>
        <p:spPr>
          <a:xfrm>
            <a:off x="16044" y="5792809"/>
            <a:ext cx="9872236" cy="1065191"/>
          </a:xfrm>
          <a:prstGeom prst="rect">
            <a:avLst/>
          </a:prstGeom>
        </p:spPr>
      </p:pic>
      <p:sp>
        <p:nvSpPr>
          <p:cNvPr id="11" name="Text Placeholder 9">
            <a:extLst>
              <a:ext uri="{FF2B5EF4-FFF2-40B4-BE49-F238E27FC236}">
                <a16:creationId xmlns:a16="http://schemas.microsoft.com/office/drawing/2014/main" id="{7924058F-3045-071F-48F6-7F608E8DB2EF}"/>
              </a:ext>
            </a:extLst>
          </p:cNvPr>
          <p:cNvSpPr>
            <a:spLocks noGrp="1"/>
          </p:cNvSpPr>
          <p:nvPr>
            <p:ph type="body" sz="quarter" idx="13" hasCustomPrompt="1"/>
          </p:nvPr>
        </p:nvSpPr>
        <p:spPr>
          <a:xfrm>
            <a:off x="838200" y="1088992"/>
            <a:ext cx="10515600" cy="447675"/>
          </a:xfrm>
        </p:spPr>
        <p:txBody>
          <a:bodyPr anchor="ctr"/>
          <a:lstStyle>
            <a:lvl1pPr marL="0" indent="0">
              <a:buNone/>
              <a:defRPr sz="2200">
                <a:solidFill>
                  <a:schemeClr val="tx2"/>
                </a:solidFill>
              </a:defRPr>
            </a:lvl1pPr>
          </a:lstStyle>
          <a:p>
            <a:pPr lvl="0"/>
            <a:r>
              <a:rPr lang="en-US" dirty="0"/>
              <a:t>SUBTITLE HERE</a:t>
            </a:r>
          </a:p>
        </p:txBody>
      </p:sp>
      <p:pic>
        <p:nvPicPr>
          <p:cNvPr id="6" name="Picture 5">
            <a:extLst>
              <a:ext uri="{FF2B5EF4-FFF2-40B4-BE49-F238E27FC236}">
                <a16:creationId xmlns:a16="http://schemas.microsoft.com/office/drawing/2014/main" id="{3F5BEEC9-AF8E-D3DE-A8C0-E9A4FC9DF7DF}"/>
              </a:ext>
            </a:extLst>
          </p:cNvPr>
          <p:cNvPicPr>
            <a:picLocks noChangeAspect="1"/>
          </p:cNvPicPr>
          <p:nvPr userDrawn="1"/>
        </p:nvPicPr>
        <p:blipFill>
          <a:blip r:embed="rId3"/>
          <a:srcRect/>
          <a:stretch/>
        </p:blipFill>
        <p:spPr>
          <a:xfrm>
            <a:off x="9282891" y="5808668"/>
            <a:ext cx="2647899" cy="1033472"/>
          </a:xfrm>
          <a:prstGeom prst="rect">
            <a:avLst/>
          </a:prstGeom>
        </p:spPr>
      </p:pic>
    </p:spTree>
    <p:extLst>
      <p:ext uri="{BB962C8B-B14F-4D97-AF65-F5344CB8AC3E}">
        <p14:creationId xmlns:p14="http://schemas.microsoft.com/office/powerpoint/2010/main" val="14403938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2-Title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43287-83EA-D2CA-D15C-CB75BB0B3948}"/>
              </a:ext>
            </a:extLst>
          </p:cNvPr>
          <p:cNvSpPr>
            <a:spLocks noGrp="1"/>
          </p:cNvSpPr>
          <p:nvPr>
            <p:ph type="title" hasCustomPrompt="1"/>
          </p:nvPr>
        </p:nvSpPr>
        <p:spPr>
          <a:xfrm>
            <a:off x="838200" y="1628753"/>
            <a:ext cx="10515600" cy="701675"/>
          </a:xfrm>
        </p:spPr>
        <p:txBody>
          <a:bodyPr/>
          <a:lstStyle>
            <a:lvl1pPr>
              <a:defRPr sz="4800">
                <a:solidFill>
                  <a:schemeClr val="tx2"/>
                </a:solidFill>
              </a:defRPr>
            </a:lvl1pPr>
          </a:lstStyle>
          <a:p>
            <a:r>
              <a:rPr lang="en-US" dirty="0"/>
              <a:t>TITLE HERE</a:t>
            </a:r>
          </a:p>
        </p:txBody>
      </p:sp>
      <p:sp>
        <p:nvSpPr>
          <p:cNvPr id="3" name="Content Placeholder 2">
            <a:extLst>
              <a:ext uri="{FF2B5EF4-FFF2-40B4-BE49-F238E27FC236}">
                <a16:creationId xmlns:a16="http://schemas.microsoft.com/office/drawing/2014/main" id="{7039752D-6ADD-B45B-4D55-BF75E40BA0AB}"/>
              </a:ext>
            </a:extLst>
          </p:cNvPr>
          <p:cNvSpPr>
            <a:spLocks noGrp="1"/>
          </p:cNvSpPr>
          <p:nvPr>
            <p:ph sz="half" idx="1"/>
          </p:nvPr>
        </p:nvSpPr>
        <p:spPr>
          <a:xfrm>
            <a:off x="838200" y="2514600"/>
            <a:ext cx="5181600" cy="2743200"/>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DD8F9D-3D89-E7D0-01E7-150A9A92B8F5}"/>
              </a:ext>
            </a:extLst>
          </p:cNvPr>
          <p:cNvSpPr>
            <a:spLocks noGrp="1"/>
          </p:cNvSpPr>
          <p:nvPr>
            <p:ph sz="half" idx="2"/>
          </p:nvPr>
        </p:nvSpPr>
        <p:spPr>
          <a:xfrm>
            <a:off x="6172200" y="2514600"/>
            <a:ext cx="5181600" cy="2743200"/>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42E631A6-0FB2-7256-11D2-D14B09F1D610}"/>
              </a:ext>
            </a:extLst>
          </p:cNvPr>
          <p:cNvSpPr/>
          <p:nvPr userDrawn="1"/>
        </p:nvSpPr>
        <p:spPr>
          <a:xfrm>
            <a:off x="9888280" y="5792809"/>
            <a:ext cx="2303720" cy="106519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ity next to a body of water&#10;&#10;AI-generated content may be incorrect.">
            <a:extLst>
              <a:ext uri="{FF2B5EF4-FFF2-40B4-BE49-F238E27FC236}">
                <a16:creationId xmlns:a16="http://schemas.microsoft.com/office/drawing/2014/main" id="{39D2D33C-F43E-471C-0B10-1126C626DA37}"/>
              </a:ext>
            </a:extLst>
          </p:cNvPr>
          <p:cNvPicPr>
            <a:picLocks noChangeAspect="1"/>
          </p:cNvPicPr>
          <p:nvPr userDrawn="1"/>
        </p:nvPicPr>
        <p:blipFill>
          <a:blip r:embed="rId2"/>
          <a:srcRect l="120" t="31579" r="25481" b="56370"/>
          <a:stretch/>
        </p:blipFill>
        <p:spPr>
          <a:xfrm>
            <a:off x="16044" y="5792809"/>
            <a:ext cx="9872236" cy="1065191"/>
          </a:xfrm>
          <a:prstGeom prst="rect">
            <a:avLst/>
          </a:prstGeom>
        </p:spPr>
      </p:pic>
      <p:sp>
        <p:nvSpPr>
          <p:cNvPr id="11" name="Text Placeholder 9">
            <a:extLst>
              <a:ext uri="{FF2B5EF4-FFF2-40B4-BE49-F238E27FC236}">
                <a16:creationId xmlns:a16="http://schemas.microsoft.com/office/drawing/2014/main" id="{7924058F-3045-071F-48F6-7F608E8DB2EF}"/>
              </a:ext>
            </a:extLst>
          </p:cNvPr>
          <p:cNvSpPr>
            <a:spLocks noGrp="1"/>
          </p:cNvSpPr>
          <p:nvPr>
            <p:ph type="body" sz="quarter" idx="13" hasCustomPrompt="1"/>
          </p:nvPr>
        </p:nvSpPr>
        <p:spPr>
          <a:xfrm>
            <a:off x="838200" y="1088992"/>
            <a:ext cx="10515600" cy="447675"/>
          </a:xfrm>
        </p:spPr>
        <p:txBody>
          <a:bodyPr anchor="ctr"/>
          <a:lstStyle>
            <a:lvl1pPr marL="0" indent="0">
              <a:buNone/>
              <a:defRPr sz="2200">
                <a:solidFill>
                  <a:schemeClr val="tx2"/>
                </a:solidFill>
              </a:defRPr>
            </a:lvl1pPr>
          </a:lstStyle>
          <a:p>
            <a:pPr lvl="0"/>
            <a:r>
              <a:rPr lang="en-US" dirty="0"/>
              <a:t>SUBTITLE HERE</a:t>
            </a:r>
          </a:p>
        </p:txBody>
      </p:sp>
      <p:pic>
        <p:nvPicPr>
          <p:cNvPr id="6" name="Picture 5">
            <a:extLst>
              <a:ext uri="{FF2B5EF4-FFF2-40B4-BE49-F238E27FC236}">
                <a16:creationId xmlns:a16="http://schemas.microsoft.com/office/drawing/2014/main" id="{8804F7C1-B582-E7A9-1152-6CFD4AC514BB}"/>
              </a:ext>
            </a:extLst>
          </p:cNvPr>
          <p:cNvPicPr>
            <a:picLocks noChangeAspect="1"/>
          </p:cNvPicPr>
          <p:nvPr userDrawn="1"/>
        </p:nvPicPr>
        <p:blipFill>
          <a:blip r:embed="rId3"/>
          <a:srcRect/>
          <a:stretch/>
        </p:blipFill>
        <p:spPr>
          <a:xfrm>
            <a:off x="9282891" y="5808668"/>
            <a:ext cx="2647899" cy="1033472"/>
          </a:xfrm>
          <a:prstGeom prst="rect">
            <a:avLst/>
          </a:prstGeom>
        </p:spPr>
      </p:pic>
    </p:spTree>
    <p:extLst>
      <p:ext uri="{BB962C8B-B14F-4D97-AF65-F5344CB8AC3E}">
        <p14:creationId xmlns:p14="http://schemas.microsoft.com/office/powerpoint/2010/main" val="42382245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3-Title and 2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43287-83EA-D2CA-D15C-CB75BB0B3948}"/>
              </a:ext>
            </a:extLst>
          </p:cNvPr>
          <p:cNvSpPr>
            <a:spLocks noGrp="1"/>
          </p:cNvSpPr>
          <p:nvPr>
            <p:ph type="title" hasCustomPrompt="1"/>
          </p:nvPr>
        </p:nvSpPr>
        <p:spPr>
          <a:xfrm>
            <a:off x="838200" y="1628753"/>
            <a:ext cx="10515600" cy="701675"/>
          </a:xfrm>
        </p:spPr>
        <p:txBody>
          <a:bodyPr/>
          <a:lstStyle>
            <a:lvl1pPr>
              <a:defRPr sz="4800">
                <a:solidFill>
                  <a:schemeClr val="tx2"/>
                </a:solidFill>
              </a:defRPr>
            </a:lvl1pPr>
          </a:lstStyle>
          <a:p>
            <a:r>
              <a:rPr lang="en-US" dirty="0"/>
              <a:t>TITLE HERE</a:t>
            </a:r>
          </a:p>
        </p:txBody>
      </p:sp>
      <p:sp>
        <p:nvSpPr>
          <p:cNvPr id="3" name="Content Placeholder 2">
            <a:extLst>
              <a:ext uri="{FF2B5EF4-FFF2-40B4-BE49-F238E27FC236}">
                <a16:creationId xmlns:a16="http://schemas.microsoft.com/office/drawing/2014/main" id="{7039752D-6ADD-B45B-4D55-BF75E40BA0AB}"/>
              </a:ext>
            </a:extLst>
          </p:cNvPr>
          <p:cNvSpPr>
            <a:spLocks noGrp="1"/>
          </p:cNvSpPr>
          <p:nvPr>
            <p:ph sz="half" idx="1"/>
          </p:nvPr>
        </p:nvSpPr>
        <p:spPr>
          <a:xfrm>
            <a:off x="838200" y="2514600"/>
            <a:ext cx="5181600" cy="2743200"/>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DD8F9D-3D89-E7D0-01E7-150A9A92B8F5}"/>
              </a:ext>
            </a:extLst>
          </p:cNvPr>
          <p:cNvSpPr>
            <a:spLocks noGrp="1"/>
          </p:cNvSpPr>
          <p:nvPr>
            <p:ph sz="half" idx="2"/>
          </p:nvPr>
        </p:nvSpPr>
        <p:spPr>
          <a:xfrm>
            <a:off x="6172200" y="2514600"/>
            <a:ext cx="5181600" cy="2743200"/>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42E631A6-0FB2-7256-11D2-D14B09F1D610}"/>
              </a:ext>
            </a:extLst>
          </p:cNvPr>
          <p:cNvSpPr/>
          <p:nvPr userDrawn="1"/>
        </p:nvSpPr>
        <p:spPr>
          <a:xfrm>
            <a:off x="9888280" y="5792809"/>
            <a:ext cx="2303720" cy="1065191"/>
          </a:xfrm>
          <a:prstGeom prst="rect">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city next to a body of water&#10;&#10;AI-generated content may be incorrect.">
            <a:extLst>
              <a:ext uri="{FF2B5EF4-FFF2-40B4-BE49-F238E27FC236}">
                <a16:creationId xmlns:a16="http://schemas.microsoft.com/office/drawing/2014/main" id="{39D2D33C-F43E-471C-0B10-1126C626DA37}"/>
              </a:ext>
            </a:extLst>
          </p:cNvPr>
          <p:cNvPicPr>
            <a:picLocks noChangeAspect="1"/>
          </p:cNvPicPr>
          <p:nvPr userDrawn="1"/>
        </p:nvPicPr>
        <p:blipFill>
          <a:blip r:embed="rId2"/>
          <a:srcRect l="120" t="31579" r="25481" b="56370"/>
          <a:stretch/>
        </p:blipFill>
        <p:spPr>
          <a:xfrm>
            <a:off x="16044" y="5792809"/>
            <a:ext cx="9872236" cy="1065191"/>
          </a:xfrm>
          <a:prstGeom prst="rect">
            <a:avLst/>
          </a:prstGeom>
        </p:spPr>
      </p:pic>
      <p:sp>
        <p:nvSpPr>
          <p:cNvPr id="11" name="Text Placeholder 9">
            <a:extLst>
              <a:ext uri="{FF2B5EF4-FFF2-40B4-BE49-F238E27FC236}">
                <a16:creationId xmlns:a16="http://schemas.microsoft.com/office/drawing/2014/main" id="{7924058F-3045-071F-48F6-7F608E8DB2EF}"/>
              </a:ext>
            </a:extLst>
          </p:cNvPr>
          <p:cNvSpPr>
            <a:spLocks noGrp="1"/>
          </p:cNvSpPr>
          <p:nvPr>
            <p:ph type="body" sz="quarter" idx="13" hasCustomPrompt="1"/>
          </p:nvPr>
        </p:nvSpPr>
        <p:spPr>
          <a:xfrm>
            <a:off x="838200" y="1088992"/>
            <a:ext cx="10515600" cy="447675"/>
          </a:xfrm>
        </p:spPr>
        <p:txBody>
          <a:bodyPr anchor="ctr"/>
          <a:lstStyle>
            <a:lvl1pPr marL="0" indent="0">
              <a:buNone/>
              <a:defRPr sz="2200">
                <a:solidFill>
                  <a:schemeClr val="tx2"/>
                </a:solidFill>
              </a:defRPr>
            </a:lvl1pPr>
          </a:lstStyle>
          <a:p>
            <a:pPr lvl="0"/>
            <a:r>
              <a:rPr lang="en-US" dirty="0"/>
              <a:t>SUBTITLE HERE</a:t>
            </a:r>
          </a:p>
        </p:txBody>
      </p:sp>
      <p:pic>
        <p:nvPicPr>
          <p:cNvPr id="5" name="Picture 4">
            <a:extLst>
              <a:ext uri="{FF2B5EF4-FFF2-40B4-BE49-F238E27FC236}">
                <a16:creationId xmlns:a16="http://schemas.microsoft.com/office/drawing/2014/main" id="{6C20D7A5-025A-4831-260B-32D599FD1C64}"/>
              </a:ext>
            </a:extLst>
          </p:cNvPr>
          <p:cNvPicPr>
            <a:picLocks noChangeAspect="1"/>
          </p:cNvPicPr>
          <p:nvPr userDrawn="1"/>
        </p:nvPicPr>
        <p:blipFill>
          <a:blip r:embed="rId3"/>
          <a:srcRect/>
          <a:stretch/>
        </p:blipFill>
        <p:spPr>
          <a:xfrm>
            <a:off x="9278011" y="5808906"/>
            <a:ext cx="2647898" cy="1032995"/>
          </a:xfrm>
          <a:prstGeom prst="rect">
            <a:avLst/>
          </a:prstGeom>
        </p:spPr>
      </p:pic>
    </p:spTree>
    <p:extLst>
      <p:ext uri="{BB962C8B-B14F-4D97-AF65-F5344CB8AC3E}">
        <p14:creationId xmlns:p14="http://schemas.microsoft.com/office/powerpoint/2010/main" val="1318505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ing Slide">
    <p:bg>
      <p:bgPr>
        <a:solidFill>
          <a:schemeClr val="tx2"/>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E06C380-1BB9-E143-4276-AE5988A2DE8F}"/>
              </a:ext>
            </a:extLst>
          </p:cNvPr>
          <p:cNvPicPr>
            <a:picLocks noChangeAspect="1"/>
          </p:cNvPicPr>
          <p:nvPr userDrawn="1"/>
        </p:nvPicPr>
        <p:blipFill>
          <a:blip r:embed="rId2"/>
          <a:srcRect/>
          <a:stretch/>
        </p:blipFill>
        <p:spPr>
          <a:xfrm>
            <a:off x="5143443" y="1523886"/>
            <a:ext cx="1905114" cy="1905114"/>
          </a:xfrm>
          <a:prstGeom prst="rect">
            <a:avLst/>
          </a:prstGeom>
        </p:spPr>
      </p:pic>
      <p:sp>
        <p:nvSpPr>
          <p:cNvPr id="6" name="Title 1">
            <a:extLst>
              <a:ext uri="{FF2B5EF4-FFF2-40B4-BE49-F238E27FC236}">
                <a16:creationId xmlns:a16="http://schemas.microsoft.com/office/drawing/2014/main" id="{8BBC8762-EAF1-B399-4866-CFA2DD5BCADA}"/>
              </a:ext>
            </a:extLst>
          </p:cNvPr>
          <p:cNvSpPr>
            <a:spLocks noGrp="1"/>
          </p:cNvSpPr>
          <p:nvPr>
            <p:ph type="title" hasCustomPrompt="1"/>
          </p:nvPr>
        </p:nvSpPr>
        <p:spPr>
          <a:xfrm>
            <a:off x="838200" y="4038600"/>
            <a:ext cx="10515600" cy="701675"/>
          </a:xfrm>
        </p:spPr>
        <p:txBody>
          <a:bodyPr/>
          <a:lstStyle>
            <a:lvl1pPr algn="ctr">
              <a:defRPr sz="4800">
                <a:solidFill>
                  <a:schemeClr val="bg1"/>
                </a:solidFill>
              </a:defRPr>
            </a:lvl1pPr>
          </a:lstStyle>
          <a:p>
            <a:r>
              <a:rPr lang="en-US" dirty="0"/>
              <a:t>TITLE SLIDE</a:t>
            </a:r>
          </a:p>
        </p:txBody>
      </p:sp>
    </p:spTree>
    <p:extLst>
      <p:ext uri="{BB962C8B-B14F-4D97-AF65-F5344CB8AC3E}">
        <p14:creationId xmlns:p14="http://schemas.microsoft.com/office/powerpoint/2010/main" val="15415365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CABAAD-BAA5-DA5B-203D-21BF4451CF57}"/>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457EF68B-05C1-AF09-42D5-E3F8524998D4}"/>
              </a:ext>
            </a:extLst>
          </p:cNvPr>
          <p:cNvSpPr>
            <a:spLocks noGrp="1"/>
          </p:cNvSpPr>
          <p:nvPr>
            <p:ph type="ftr" sz="quarter" idx="11"/>
          </p:nvPr>
        </p:nvSpPr>
        <p:spPr/>
        <p:txBody>
          <a:bodyPr/>
          <a:lstStyle/>
          <a:p>
            <a:r>
              <a:rPr lang="en-US"/>
              <a:t>City of Corpus Christi</a:t>
            </a:r>
          </a:p>
        </p:txBody>
      </p:sp>
      <p:sp>
        <p:nvSpPr>
          <p:cNvPr id="4" name="Slide Number Placeholder 3">
            <a:extLst>
              <a:ext uri="{FF2B5EF4-FFF2-40B4-BE49-F238E27FC236}">
                <a16:creationId xmlns:a16="http://schemas.microsoft.com/office/drawing/2014/main" id="{CA4A0578-A19F-5266-1486-FBA219603694}"/>
              </a:ext>
            </a:extLst>
          </p:cNvPr>
          <p:cNvSpPr>
            <a:spLocks noGrp="1"/>
          </p:cNvSpPr>
          <p:nvPr>
            <p:ph type="sldNum" sz="quarter" idx="12"/>
          </p:nvPr>
        </p:nvSpPr>
        <p:spPr/>
        <p:txBody>
          <a:bodyPr/>
          <a:lstStyle/>
          <a:p>
            <a:fld id="{8B7BA3A2-2184-4D30-92DF-FB9FFADC53BB}" type="slidenum">
              <a:rPr lang="en-US" smtClean="0"/>
              <a:t>‹#›</a:t>
            </a:fld>
            <a:endParaRPr lang="en-US"/>
          </a:p>
        </p:txBody>
      </p:sp>
    </p:spTree>
    <p:extLst>
      <p:ext uri="{BB962C8B-B14F-4D97-AF65-F5344CB8AC3E}">
        <p14:creationId xmlns:p14="http://schemas.microsoft.com/office/powerpoint/2010/main" val="916668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431108-0290-9837-4A43-7DF961EEAA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886CA29-8FC3-A79E-521F-140AD996CE6A}"/>
              </a:ext>
            </a:extLst>
          </p:cNvPr>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755F5CD-C5AA-79BB-B46F-AF4D67ECB1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latin typeface="Verdana" panose="020B0604030504040204" pitchFamily="34" charset="0"/>
                <a:ea typeface="Verdana" panose="020B0604030504040204" pitchFamily="34" charset="0"/>
              </a:defRPr>
            </a:lvl1pPr>
          </a:lstStyle>
          <a:p>
            <a:endParaRPr lang="en-US" dirty="0"/>
          </a:p>
        </p:txBody>
      </p:sp>
      <p:sp>
        <p:nvSpPr>
          <p:cNvPr id="5" name="Footer Placeholder 4">
            <a:extLst>
              <a:ext uri="{FF2B5EF4-FFF2-40B4-BE49-F238E27FC236}">
                <a16:creationId xmlns:a16="http://schemas.microsoft.com/office/drawing/2014/main" id="{AF778AC2-5AA4-4C0D-7649-6F5ED1D5CE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latin typeface="Verdana" panose="020B0604030504040204" pitchFamily="34" charset="0"/>
                <a:ea typeface="Verdana" panose="020B0604030504040204" pitchFamily="34" charset="0"/>
              </a:defRPr>
            </a:lvl1pPr>
          </a:lstStyle>
          <a:p>
            <a:r>
              <a:rPr lang="en-US"/>
              <a:t>City of Corpus Christi</a:t>
            </a:r>
            <a:endParaRPr lang="en-US" dirty="0"/>
          </a:p>
        </p:txBody>
      </p:sp>
      <p:sp>
        <p:nvSpPr>
          <p:cNvPr id="6" name="Slide Number Placeholder 5">
            <a:extLst>
              <a:ext uri="{FF2B5EF4-FFF2-40B4-BE49-F238E27FC236}">
                <a16:creationId xmlns:a16="http://schemas.microsoft.com/office/drawing/2014/main" id="{1407A308-0700-E23C-1F23-DF53CAFD1B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latin typeface="Verdana" panose="020B0604030504040204" pitchFamily="34" charset="0"/>
                <a:ea typeface="Verdana" panose="020B0604030504040204" pitchFamily="34" charset="0"/>
              </a:defRPr>
            </a:lvl1pPr>
          </a:lstStyle>
          <a:p>
            <a:fld id="{E8FD221B-C84A-B441-9C20-29D1CBA497AE}" type="slidenum">
              <a:rPr lang="en-US" smtClean="0"/>
              <a:pPr/>
              <a:t>‹#›</a:t>
            </a:fld>
            <a:endParaRPr lang="en-US"/>
          </a:p>
        </p:txBody>
      </p:sp>
    </p:spTree>
    <p:extLst>
      <p:ext uri="{BB962C8B-B14F-4D97-AF65-F5344CB8AC3E}">
        <p14:creationId xmlns:p14="http://schemas.microsoft.com/office/powerpoint/2010/main" val="793708549"/>
      </p:ext>
    </p:extLst>
  </p:cSld>
  <p:clrMap bg1="lt1" tx1="dk1" bg2="lt2" tx2="dk2" accent1="accent1" accent2="accent2" accent3="accent3" accent4="accent4" accent5="accent5" accent6="accent6" hlink="hlink" folHlink="folHlink"/>
  <p:sldLayoutIdLst>
    <p:sldLayoutId id="2147483666" r:id="rId1"/>
    <p:sldLayoutId id="2147483661" r:id="rId2"/>
    <p:sldLayoutId id="2147483667" r:id="rId3"/>
    <p:sldLayoutId id="2147483668" r:id="rId4"/>
    <p:sldLayoutId id="2147483669" r:id="rId5"/>
    <p:sldLayoutId id="2147483670" r:id="rId6"/>
    <p:sldLayoutId id="2147483671" r:id="rId7"/>
    <p:sldLayoutId id="2147483673" r:id="rId8"/>
    <p:sldLayoutId id="2147483674" r:id="rId9"/>
    <p:sldLayoutId id="2147483672" r:id="rId10"/>
    <p:sldLayoutId id="2147483675" r:id="rId11"/>
    <p:sldLayoutId id="2147483676" r:id="rId12"/>
    <p:sldLayoutId id="2147483677" r:id="rId13"/>
    <p:sldLayoutId id="2147483678" r:id="rId14"/>
    <p:sldLayoutId id="2147483680" r:id="rId15"/>
    <p:sldLayoutId id="2147483679" r:id="rId16"/>
    <p:sldLayoutId id="2147483681" r:id="rId17"/>
    <p:sldLayoutId id="2147483665" r:id="rId18"/>
  </p:sldLayoutIdLst>
  <p:hf hdr="0" dt="0"/>
  <p:txStyles>
    <p:titleStyle>
      <a:lvl1pPr algn="l" defTabSz="914400" rtl="0" eaLnBrk="1" latinLnBrk="0" hangingPunct="1">
        <a:lnSpc>
          <a:spcPct val="90000"/>
        </a:lnSpc>
        <a:spcBef>
          <a:spcPct val="0"/>
        </a:spcBef>
        <a:buNone/>
        <a:defRPr sz="4000" b="1" kern="1200">
          <a:solidFill>
            <a:schemeClr val="tx1"/>
          </a:solidFill>
          <a:latin typeface="Verdana Pro" panose="020F0502020204030204" pitchFamily="34" charset="0"/>
          <a:ea typeface="Verdana" panose="020B0604030504040204" pitchFamily="34" charset="0"/>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Verdana Pro" panose="020F0502020204030204" pitchFamily="34" charset="0"/>
          <a:ea typeface="Verdana" panose="020B0604030504040204"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tx1"/>
          </a:solidFill>
          <a:latin typeface="Verdana Pro" panose="020F0502020204030204" pitchFamily="34" charset="0"/>
          <a:ea typeface="Verdana" panose="020B0604030504040204"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Verdana Pro" panose="020F0502020204030204" pitchFamily="34" charset="0"/>
          <a:ea typeface="Verdana" panose="020B0604030504040204"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ro" panose="020F0502020204030204" pitchFamily="34" charset="0"/>
          <a:ea typeface="Verdana" panose="020B0604030504040204"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Verdana Pro" panose="020F0502020204030204" pitchFamily="34" charset="0"/>
          <a:ea typeface="Verdana" panose="020B06040305040402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72789-1FC0-EA39-CC2D-00B088DA4140}"/>
              </a:ext>
            </a:extLst>
          </p:cNvPr>
          <p:cNvSpPr>
            <a:spLocks noGrp="1"/>
          </p:cNvSpPr>
          <p:nvPr>
            <p:ph type="ctrTitle"/>
          </p:nvPr>
        </p:nvSpPr>
        <p:spPr>
          <a:xfrm>
            <a:off x="5334000" y="3200400"/>
            <a:ext cx="6019800" cy="1564105"/>
          </a:xfrm>
        </p:spPr>
        <p:txBody>
          <a:bodyPr>
            <a:normAutofit fontScale="90000"/>
          </a:bodyPr>
          <a:lstStyle/>
          <a:p>
            <a:r>
              <a:rPr lang="en-US" dirty="0"/>
              <a:t>TIRZ #4 North Beach Projects in Process </a:t>
            </a:r>
          </a:p>
        </p:txBody>
      </p:sp>
      <p:sp>
        <p:nvSpPr>
          <p:cNvPr id="3" name="Subtitle 2">
            <a:extLst>
              <a:ext uri="{FF2B5EF4-FFF2-40B4-BE49-F238E27FC236}">
                <a16:creationId xmlns:a16="http://schemas.microsoft.com/office/drawing/2014/main" id="{99ED42CB-AEF8-C535-AB66-ECCE70D8DBAA}"/>
              </a:ext>
            </a:extLst>
          </p:cNvPr>
          <p:cNvSpPr>
            <a:spLocks noGrp="1"/>
          </p:cNvSpPr>
          <p:nvPr>
            <p:ph type="subTitle" idx="1"/>
          </p:nvPr>
        </p:nvSpPr>
        <p:spPr/>
        <p:txBody>
          <a:bodyPr/>
          <a:lstStyle/>
          <a:p>
            <a:r>
              <a:rPr lang="en-US"/>
              <a:t>May 12, 2026</a:t>
            </a:r>
            <a:endParaRPr lang="en-US" dirty="0"/>
          </a:p>
        </p:txBody>
      </p:sp>
    </p:spTree>
    <p:extLst>
      <p:ext uri="{BB962C8B-B14F-4D97-AF65-F5344CB8AC3E}">
        <p14:creationId xmlns:p14="http://schemas.microsoft.com/office/powerpoint/2010/main" val="3893480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4C319D0B-9B21-8524-D2B3-202D29C26992}"/>
              </a:ext>
            </a:extLst>
          </p:cNvPr>
          <p:cNvSpPr>
            <a:spLocks noGrp="1"/>
          </p:cNvSpPr>
          <p:nvPr>
            <p:ph type="body" sz="quarter" idx="13"/>
          </p:nvPr>
        </p:nvSpPr>
        <p:spPr>
          <a:xfrm>
            <a:off x="304800" y="457200"/>
            <a:ext cx="10515600" cy="447675"/>
          </a:xfrm>
        </p:spPr>
        <p:txBody>
          <a:bodyPr/>
          <a:lstStyle/>
          <a:p>
            <a:r>
              <a:rPr lang="en-US" sz="4000" b="1" dirty="0"/>
              <a:t>Las Casitas Del Mar </a:t>
            </a:r>
          </a:p>
        </p:txBody>
      </p:sp>
      <p:graphicFrame>
        <p:nvGraphicFramePr>
          <p:cNvPr id="11" name="Content Placeholder 7">
            <a:extLst>
              <a:ext uri="{FF2B5EF4-FFF2-40B4-BE49-F238E27FC236}">
                <a16:creationId xmlns:a16="http://schemas.microsoft.com/office/drawing/2014/main" id="{3675B6FE-8C15-1B48-8456-C4B89D8122A2}"/>
              </a:ext>
            </a:extLst>
          </p:cNvPr>
          <p:cNvGraphicFramePr>
            <a:graphicFrameLocks/>
          </p:cNvGraphicFramePr>
          <p:nvPr>
            <p:extLst>
              <p:ext uri="{D42A27DB-BD31-4B8C-83A1-F6EECF244321}">
                <p14:modId xmlns:p14="http://schemas.microsoft.com/office/powerpoint/2010/main" val="906514258"/>
              </p:ext>
            </p:extLst>
          </p:nvPr>
        </p:nvGraphicFramePr>
        <p:xfrm>
          <a:off x="152400" y="1295400"/>
          <a:ext cx="6248400" cy="3974304"/>
        </p:xfrm>
        <a:graphic>
          <a:graphicData uri="http://schemas.openxmlformats.org/drawingml/2006/table">
            <a:tbl>
              <a:tblPr firstRow="1" bandRow="1">
                <a:tableStyleId>{5C22544A-7EE6-4342-B048-85BDC9FD1C3A}</a:tableStyleId>
              </a:tblPr>
              <a:tblGrid>
                <a:gridCol w="1512771">
                  <a:extLst>
                    <a:ext uri="{9D8B030D-6E8A-4147-A177-3AD203B41FA5}">
                      <a16:colId xmlns:a16="http://schemas.microsoft.com/office/drawing/2014/main" val="1799863282"/>
                    </a:ext>
                  </a:extLst>
                </a:gridCol>
                <a:gridCol w="4735629">
                  <a:extLst>
                    <a:ext uri="{9D8B030D-6E8A-4147-A177-3AD203B41FA5}">
                      <a16:colId xmlns:a16="http://schemas.microsoft.com/office/drawing/2014/main" val="2271336834"/>
                    </a:ext>
                  </a:extLst>
                </a:gridCol>
              </a:tblGrid>
              <a:tr h="445296">
                <a:tc gridSpan="2">
                  <a:txBody>
                    <a:bodyPr/>
                    <a:lstStyle/>
                    <a:p>
                      <a:pPr algn="ctr"/>
                      <a:r>
                        <a:rPr lang="en-US" dirty="0"/>
                        <a:t>Project Update </a:t>
                      </a:r>
                    </a:p>
                  </a:txBody>
                  <a:tcPr anchor="ctr"/>
                </a:tc>
                <a:tc hMerge="1">
                  <a:txBody>
                    <a:bodyPr/>
                    <a:lstStyle/>
                    <a:p>
                      <a:endParaRPr lang="en-US" dirty="0"/>
                    </a:p>
                  </a:txBody>
                  <a:tcPr/>
                </a:tc>
                <a:extLst>
                  <a:ext uri="{0D108BD9-81ED-4DB2-BD59-A6C34878D82A}">
                    <a16:rowId xmlns:a16="http://schemas.microsoft.com/office/drawing/2014/main" val="2564656734"/>
                  </a:ext>
                </a:extLst>
              </a:tr>
              <a:tr h="445296">
                <a:tc>
                  <a:txBody>
                    <a:bodyPr/>
                    <a:lstStyle/>
                    <a:p>
                      <a:pPr algn="l"/>
                      <a:r>
                        <a:rPr lang="en-US" sz="1200" dirty="0"/>
                        <a:t>Address</a:t>
                      </a:r>
                    </a:p>
                  </a:txBody>
                  <a:tcPr anchor="ctr"/>
                </a:tc>
                <a:tc>
                  <a:txBody>
                    <a:bodyPr/>
                    <a:lstStyle/>
                    <a:p>
                      <a:pPr algn="l"/>
                      <a:r>
                        <a:rPr lang="en-US" sz="1000" dirty="0"/>
                        <a:t>4606 Gulfbreeze Blvd, Corpus Christi, TX 78402</a:t>
                      </a:r>
                    </a:p>
                  </a:txBody>
                  <a:tcPr anchor="ctr"/>
                </a:tc>
                <a:extLst>
                  <a:ext uri="{0D108BD9-81ED-4DB2-BD59-A6C34878D82A}">
                    <a16:rowId xmlns:a16="http://schemas.microsoft.com/office/drawing/2014/main" val="144239816"/>
                  </a:ext>
                </a:extLst>
              </a:tr>
              <a:tr h="471682">
                <a:tc>
                  <a:txBody>
                    <a:bodyPr/>
                    <a:lstStyle/>
                    <a:p>
                      <a:pPr algn="l"/>
                      <a:r>
                        <a:rPr lang="en-US" sz="1200" dirty="0"/>
                        <a:t>Description</a:t>
                      </a:r>
                    </a:p>
                  </a:txBody>
                  <a:tcPr anchor="ctr"/>
                </a:tc>
                <a:tc>
                  <a:txBody>
                    <a:bodyPr/>
                    <a:lstStyle/>
                    <a:p>
                      <a:pPr algn="l"/>
                      <a:r>
                        <a:rPr lang="en-US" sz="1000" dirty="0"/>
                        <a:t>Project includes the construction of 14 new multi family units for rental.</a:t>
                      </a:r>
                    </a:p>
                  </a:txBody>
                  <a:tcPr anchor="ctr"/>
                </a:tc>
                <a:extLst>
                  <a:ext uri="{0D108BD9-81ED-4DB2-BD59-A6C34878D82A}">
                    <a16:rowId xmlns:a16="http://schemas.microsoft.com/office/drawing/2014/main" val="1553337972"/>
                  </a:ext>
                </a:extLst>
              </a:tr>
              <a:tr h="1709534">
                <a:tc>
                  <a:txBody>
                    <a:bodyPr/>
                    <a:lstStyle/>
                    <a:p>
                      <a:pPr algn="l"/>
                      <a:r>
                        <a:rPr lang="en-US" sz="1200" dirty="0"/>
                        <a:t>Project Update </a:t>
                      </a:r>
                    </a:p>
                  </a:txBody>
                  <a:tcPr anchor="ctr"/>
                </a:tc>
                <a:tc>
                  <a:txBody>
                    <a:bodyPr/>
                    <a:lstStyle/>
                    <a:p>
                      <a:pPr algn="l"/>
                      <a:r>
                        <a:rPr lang="en-US" sz="1000" dirty="0"/>
                        <a:t>Developer is in the process of rebidding materials for the project. Utility rough-ins and connections have been secured for the site. The developer is also working on the installation of concrete driveways from the street to the development.</a:t>
                      </a:r>
                    </a:p>
                    <a:p>
                      <a:pPr algn="l"/>
                      <a:endParaRPr lang="en-US" sz="1000" dirty="0"/>
                    </a:p>
                    <a:p>
                      <a:pPr algn="l"/>
                      <a:r>
                        <a:rPr lang="en-US" sz="1000" dirty="0"/>
                        <a:t>In addition, the developer is coordinating with the City’s Engineering Department to utilize excess soil from other North Beach projects. This approach would allow usable material to be redistributed within North Beach rather than being hauled off site.</a:t>
                      </a:r>
                    </a:p>
                    <a:p>
                      <a:pPr algn="l"/>
                      <a:endParaRPr lang="en-US" sz="1000" dirty="0"/>
                    </a:p>
                  </a:txBody>
                  <a:tcPr anchor="ctr"/>
                </a:tc>
                <a:extLst>
                  <a:ext uri="{0D108BD9-81ED-4DB2-BD59-A6C34878D82A}">
                    <a16:rowId xmlns:a16="http://schemas.microsoft.com/office/drawing/2014/main" val="2517404332"/>
                  </a:ext>
                </a:extLst>
              </a:tr>
              <a:tr h="445296">
                <a:tc>
                  <a:txBody>
                    <a:bodyPr/>
                    <a:lstStyle/>
                    <a:p>
                      <a:pPr algn="l"/>
                      <a:r>
                        <a:rPr lang="en-US" sz="1200" dirty="0"/>
                        <a:t>Approved Incentive</a:t>
                      </a:r>
                    </a:p>
                  </a:txBody>
                  <a:tcPr anchor="ctr"/>
                </a:tc>
                <a:tc>
                  <a:txBody>
                    <a:bodyPr/>
                    <a:lstStyle/>
                    <a:p>
                      <a:pPr algn="l"/>
                      <a:r>
                        <a:rPr lang="en-US" sz="1000" dirty="0"/>
                        <a:t>North Beach Living Initiative Program- $140,000</a:t>
                      </a:r>
                    </a:p>
                    <a:p>
                      <a:pPr algn="l"/>
                      <a:r>
                        <a:rPr lang="en-US" sz="1000" dirty="0"/>
                        <a:t>Project Specific Development Program- $229,883 </a:t>
                      </a:r>
                    </a:p>
                  </a:txBody>
                  <a:tcPr anchor="ctr"/>
                </a:tc>
                <a:extLst>
                  <a:ext uri="{0D108BD9-81ED-4DB2-BD59-A6C34878D82A}">
                    <a16:rowId xmlns:a16="http://schemas.microsoft.com/office/drawing/2014/main" val="1420577599"/>
                  </a:ext>
                </a:extLst>
              </a:tr>
              <a:tr h="445296">
                <a:tc>
                  <a:txBody>
                    <a:bodyPr/>
                    <a:lstStyle/>
                    <a:p>
                      <a:pPr algn="l"/>
                      <a:r>
                        <a:rPr lang="en-US" sz="1200" dirty="0"/>
                        <a:t>Completion Date</a:t>
                      </a:r>
                    </a:p>
                  </a:txBody>
                  <a:tcPr anchor="ctr"/>
                </a:tc>
                <a:tc>
                  <a:txBody>
                    <a:bodyPr/>
                    <a:lstStyle/>
                    <a:p>
                      <a:pPr algn="l"/>
                      <a:r>
                        <a:rPr lang="en-US" sz="1000" dirty="0"/>
                        <a:t>July 31, 2027</a:t>
                      </a:r>
                    </a:p>
                  </a:txBody>
                  <a:tcPr anchor="ctr"/>
                </a:tc>
                <a:extLst>
                  <a:ext uri="{0D108BD9-81ED-4DB2-BD59-A6C34878D82A}">
                    <a16:rowId xmlns:a16="http://schemas.microsoft.com/office/drawing/2014/main" val="742369531"/>
                  </a:ext>
                </a:extLst>
              </a:tr>
            </a:tbl>
          </a:graphicData>
        </a:graphic>
      </p:graphicFrame>
      <p:pic>
        <p:nvPicPr>
          <p:cNvPr id="1026" name="Picture 2">
            <a:extLst>
              <a:ext uri="{FF2B5EF4-FFF2-40B4-BE49-F238E27FC236}">
                <a16:creationId xmlns:a16="http://schemas.microsoft.com/office/drawing/2014/main" id="{637E9B40-EBFD-259E-8CD2-584D240882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1641871"/>
            <a:ext cx="3783140" cy="3281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201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4E4888D-1C05-C008-D15F-B01DE362F524}"/>
              </a:ext>
            </a:extLst>
          </p:cNvPr>
          <p:cNvSpPr>
            <a:spLocks noGrp="1"/>
          </p:cNvSpPr>
          <p:nvPr>
            <p:ph type="body" sz="quarter" idx="13"/>
          </p:nvPr>
        </p:nvSpPr>
        <p:spPr>
          <a:xfrm>
            <a:off x="304800" y="381000"/>
            <a:ext cx="10515600" cy="447675"/>
          </a:xfrm>
        </p:spPr>
        <p:txBody>
          <a:bodyPr/>
          <a:lstStyle/>
          <a:p>
            <a:r>
              <a:rPr lang="en-US" sz="4000" b="1" dirty="0"/>
              <a:t>North Beach History Plaza </a:t>
            </a:r>
          </a:p>
        </p:txBody>
      </p:sp>
      <p:graphicFrame>
        <p:nvGraphicFramePr>
          <p:cNvPr id="8" name="Content Placeholder 7">
            <a:extLst>
              <a:ext uri="{FF2B5EF4-FFF2-40B4-BE49-F238E27FC236}">
                <a16:creationId xmlns:a16="http://schemas.microsoft.com/office/drawing/2014/main" id="{D5BBA36C-2DDC-F8E6-6FD9-F4AAA25A3660}"/>
              </a:ext>
            </a:extLst>
          </p:cNvPr>
          <p:cNvGraphicFramePr>
            <a:graphicFrameLocks noGrp="1"/>
          </p:cNvGraphicFramePr>
          <p:nvPr>
            <p:ph sz="half" idx="1"/>
            <p:extLst>
              <p:ext uri="{D42A27DB-BD31-4B8C-83A1-F6EECF244321}">
                <p14:modId xmlns:p14="http://schemas.microsoft.com/office/powerpoint/2010/main" val="2829272033"/>
              </p:ext>
            </p:extLst>
          </p:nvPr>
        </p:nvGraphicFramePr>
        <p:xfrm>
          <a:off x="152399" y="1295400"/>
          <a:ext cx="5668936" cy="3581399"/>
        </p:xfrm>
        <a:graphic>
          <a:graphicData uri="http://schemas.openxmlformats.org/drawingml/2006/table">
            <a:tbl>
              <a:tblPr firstRow="1" bandRow="1">
                <a:tableStyleId>{5C22544A-7EE6-4342-B048-85BDC9FD1C3A}</a:tableStyleId>
              </a:tblPr>
              <a:tblGrid>
                <a:gridCol w="2834468">
                  <a:extLst>
                    <a:ext uri="{9D8B030D-6E8A-4147-A177-3AD203B41FA5}">
                      <a16:colId xmlns:a16="http://schemas.microsoft.com/office/drawing/2014/main" val="1799863282"/>
                    </a:ext>
                  </a:extLst>
                </a:gridCol>
                <a:gridCol w="2834468">
                  <a:extLst>
                    <a:ext uri="{9D8B030D-6E8A-4147-A177-3AD203B41FA5}">
                      <a16:colId xmlns:a16="http://schemas.microsoft.com/office/drawing/2014/main" val="2271336834"/>
                    </a:ext>
                  </a:extLst>
                </a:gridCol>
              </a:tblGrid>
              <a:tr h="455770">
                <a:tc gridSpan="2">
                  <a:txBody>
                    <a:bodyPr/>
                    <a:lstStyle/>
                    <a:p>
                      <a:pPr algn="ctr"/>
                      <a:r>
                        <a:rPr lang="en-US" dirty="0"/>
                        <a:t>Project Update </a:t>
                      </a:r>
                    </a:p>
                  </a:txBody>
                  <a:tcPr/>
                </a:tc>
                <a:tc hMerge="1">
                  <a:txBody>
                    <a:bodyPr/>
                    <a:lstStyle/>
                    <a:p>
                      <a:endParaRPr lang="en-US" dirty="0"/>
                    </a:p>
                  </a:txBody>
                  <a:tcPr/>
                </a:tc>
                <a:extLst>
                  <a:ext uri="{0D108BD9-81ED-4DB2-BD59-A6C34878D82A}">
                    <a16:rowId xmlns:a16="http://schemas.microsoft.com/office/drawing/2014/main" val="2564656734"/>
                  </a:ext>
                </a:extLst>
              </a:tr>
              <a:tr h="486987">
                <a:tc>
                  <a:txBody>
                    <a:bodyPr/>
                    <a:lstStyle/>
                    <a:p>
                      <a:r>
                        <a:rPr lang="en-US" sz="1000" dirty="0"/>
                        <a:t>Address</a:t>
                      </a:r>
                    </a:p>
                  </a:txBody>
                  <a:tcPr/>
                </a:tc>
                <a:tc>
                  <a:txBody>
                    <a:bodyPr/>
                    <a:lstStyle/>
                    <a:p>
                      <a:r>
                        <a:rPr lang="en-US" sz="1000" dirty="0"/>
                        <a:t>2892 N Shoreline Blvd, Corpus Christi, TX 78402</a:t>
                      </a:r>
                    </a:p>
                  </a:txBody>
                  <a:tcPr/>
                </a:tc>
                <a:extLst>
                  <a:ext uri="{0D108BD9-81ED-4DB2-BD59-A6C34878D82A}">
                    <a16:rowId xmlns:a16="http://schemas.microsoft.com/office/drawing/2014/main" val="144239816"/>
                  </a:ext>
                </a:extLst>
              </a:tr>
              <a:tr h="674290">
                <a:tc>
                  <a:txBody>
                    <a:bodyPr/>
                    <a:lstStyle/>
                    <a:p>
                      <a:r>
                        <a:rPr lang="en-US" sz="1000" dirty="0"/>
                        <a:t>Description </a:t>
                      </a:r>
                    </a:p>
                  </a:txBody>
                  <a:tcPr/>
                </a:tc>
                <a:tc>
                  <a:txBody>
                    <a:bodyPr/>
                    <a:lstStyle/>
                    <a:p>
                      <a:r>
                        <a:rPr lang="en-US" sz="1000" dirty="0"/>
                        <a:t>Project includes entryway monument signage, shade structures, and site lighting.</a:t>
                      </a:r>
                    </a:p>
                  </a:txBody>
                  <a:tcPr/>
                </a:tc>
                <a:extLst>
                  <a:ext uri="{0D108BD9-81ED-4DB2-BD59-A6C34878D82A}">
                    <a16:rowId xmlns:a16="http://schemas.microsoft.com/office/drawing/2014/main" val="2807367732"/>
                  </a:ext>
                </a:extLst>
              </a:tr>
              <a:tr h="1052812">
                <a:tc>
                  <a:txBody>
                    <a:bodyPr/>
                    <a:lstStyle/>
                    <a:p>
                      <a:r>
                        <a:rPr lang="en-US" sz="1000" dirty="0"/>
                        <a:t>Project Update </a:t>
                      </a:r>
                    </a:p>
                  </a:txBody>
                  <a:tcPr/>
                </a:tc>
                <a:tc>
                  <a:txBody>
                    <a:bodyPr/>
                    <a:lstStyle/>
                    <a:p>
                      <a:r>
                        <a:rPr lang="en-US" sz="1000" dirty="0"/>
                        <a:t>The Parks and Recreation Department has engaged Gignac Architect engineering firm. The project is currently at 90% design.</a:t>
                      </a:r>
                    </a:p>
                  </a:txBody>
                  <a:tcPr/>
                </a:tc>
                <a:extLst>
                  <a:ext uri="{0D108BD9-81ED-4DB2-BD59-A6C34878D82A}">
                    <a16:rowId xmlns:a16="http://schemas.microsoft.com/office/drawing/2014/main" val="1553337972"/>
                  </a:ext>
                </a:extLst>
              </a:tr>
              <a:tr h="455770">
                <a:tc>
                  <a:txBody>
                    <a:bodyPr/>
                    <a:lstStyle/>
                    <a:p>
                      <a:r>
                        <a:rPr lang="en-US" sz="1000" dirty="0"/>
                        <a:t>Approved TIRZ Funding</a:t>
                      </a:r>
                    </a:p>
                  </a:txBody>
                  <a:tcPr/>
                </a:tc>
                <a:tc>
                  <a:txBody>
                    <a:bodyPr/>
                    <a:lstStyle/>
                    <a:p>
                      <a:r>
                        <a:rPr lang="en-US" sz="1000" dirty="0"/>
                        <a:t>$200,000</a:t>
                      </a:r>
                    </a:p>
                  </a:txBody>
                  <a:tcPr/>
                </a:tc>
                <a:extLst>
                  <a:ext uri="{0D108BD9-81ED-4DB2-BD59-A6C34878D82A}">
                    <a16:rowId xmlns:a16="http://schemas.microsoft.com/office/drawing/2014/main" val="1420577599"/>
                  </a:ext>
                </a:extLst>
              </a:tr>
              <a:tr h="455770">
                <a:tc>
                  <a:txBody>
                    <a:bodyPr/>
                    <a:lstStyle/>
                    <a:p>
                      <a:r>
                        <a:rPr lang="en-US" sz="1000" dirty="0"/>
                        <a:t>Completion Date</a:t>
                      </a:r>
                    </a:p>
                  </a:txBody>
                  <a:tcPr/>
                </a:tc>
                <a:tc>
                  <a:txBody>
                    <a:bodyPr/>
                    <a:lstStyle/>
                    <a:p>
                      <a:r>
                        <a:rPr lang="en-US" sz="1000" dirty="0"/>
                        <a:t>FY 2027 </a:t>
                      </a:r>
                    </a:p>
                  </a:txBody>
                  <a:tcPr/>
                </a:tc>
                <a:extLst>
                  <a:ext uri="{0D108BD9-81ED-4DB2-BD59-A6C34878D82A}">
                    <a16:rowId xmlns:a16="http://schemas.microsoft.com/office/drawing/2014/main" val="742369531"/>
                  </a:ext>
                </a:extLst>
              </a:tr>
            </a:tbl>
          </a:graphicData>
        </a:graphic>
      </p:graphicFrame>
      <p:pic>
        <p:nvPicPr>
          <p:cNvPr id="14" name="Picture 13">
            <a:extLst>
              <a:ext uri="{FF2B5EF4-FFF2-40B4-BE49-F238E27FC236}">
                <a16:creationId xmlns:a16="http://schemas.microsoft.com/office/drawing/2014/main" id="{FEC51CEA-7972-8A18-14F8-456B91D783DE}"/>
              </a:ext>
            </a:extLst>
          </p:cNvPr>
          <p:cNvPicPr>
            <a:picLocks noChangeAspect="1"/>
          </p:cNvPicPr>
          <p:nvPr/>
        </p:nvPicPr>
        <p:blipFill>
          <a:blip r:embed="rId2"/>
          <a:stretch>
            <a:fillRect/>
          </a:stretch>
        </p:blipFill>
        <p:spPr>
          <a:xfrm>
            <a:off x="6248400" y="1752600"/>
            <a:ext cx="5668935" cy="2527946"/>
          </a:xfrm>
          <a:prstGeom prst="rect">
            <a:avLst/>
          </a:prstGeom>
        </p:spPr>
      </p:pic>
    </p:spTree>
    <p:extLst>
      <p:ext uri="{BB962C8B-B14F-4D97-AF65-F5344CB8AC3E}">
        <p14:creationId xmlns:p14="http://schemas.microsoft.com/office/powerpoint/2010/main" val="28065464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D603B-9DCA-DFD8-BB7F-785FA751203C}"/>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DE4D66ED-ABA7-C095-FFA5-60260A6D730B}"/>
              </a:ext>
            </a:extLst>
          </p:cNvPr>
          <p:cNvSpPr>
            <a:spLocks noGrp="1"/>
          </p:cNvSpPr>
          <p:nvPr>
            <p:ph type="body" sz="quarter" idx="13"/>
          </p:nvPr>
        </p:nvSpPr>
        <p:spPr>
          <a:xfrm>
            <a:off x="304800" y="304800"/>
            <a:ext cx="10515600" cy="447675"/>
          </a:xfrm>
        </p:spPr>
        <p:txBody>
          <a:bodyPr/>
          <a:lstStyle/>
          <a:p>
            <a:r>
              <a:rPr lang="en-US" sz="4000" b="1" dirty="0"/>
              <a:t>Double Tree by Hilton </a:t>
            </a:r>
          </a:p>
        </p:txBody>
      </p:sp>
      <p:graphicFrame>
        <p:nvGraphicFramePr>
          <p:cNvPr id="12" name="Content Placeholder 7">
            <a:extLst>
              <a:ext uri="{FF2B5EF4-FFF2-40B4-BE49-F238E27FC236}">
                <a16:creationId xmlns:a16="http://schemas.microsoft.com/office/drawing/2014/main" id="{E13DE790-7C3D-88EE-9C0A-9D674B390110}"/>
              </a:ext>
            </a:extLst>
          </p:cNvPr>
          <p:cNvGraphicFramePr>
            <a:graphicFrameLocks/>
          </p:cNvGraphicFramePr>
          <p:nvPr>
            <p:extLst>
              <p:ext uri="{D42A27DB-BD31-4B8C-83A1-F6EECF244321}">
                <p14:modId xmlns:p14="http://schemas.microsoft.com/office/powerpoint/2010/main" val="3607881749"/>
              </p:ext>
            </p:extLst>
          </p:nvPr>
        </p:nvGraphicFramePr>
        <p:xfrm>
          <a:off x="88011" y="990600"/>
          <a:ext cx="5029200" cy="4024753"/>
        </p:xfrm>
        <a:graphic>
          <a:graphicData uri="http://schemas.openxmlformats.org/drawingml/2006/table">
            <a:tbl>
              <a:tblPr firstRow="1" bandRow="1">
                <a:tableStyleId>{5C22544A-7EE6-4342-B048-85BDC9FD1C3A}</a:tableStyleId>
              </a:tblPr>
              <a:tblGrid>
                <a:gridCol w="1217596">
                  <a:extLst>
                    <a:ext uri="{9D8B030D-6E8A-4147-A177-3AD203B41FA5}">
                      <a16:colId xmlns:a16="http://schemas.microsoft.com/office/drawing/2014/main" val="1799863282"/>
                    </a:ext>
                  </a:extLst>
                </a:gridCol>
                <a:gridCol w="3811604">
                  <a:extLst>
                    <a:ext uri="{9D8B030D-6E8A-4147-A177-3AD203B41FA5}">
                      <a16:colId xmlns:a16="http://schemas.microsoft.com/office/drawing/2014/main" val="2271336834"/>
                    </a:ext>
                  </a:extLst>
                </a:gridCol>
              </a:tblGrid>
              <a:tr h="404551">
                <a:tc gridSpan="2">
                  <a:txBody>
                    <a:bodyPr/>
                    <a:lstStyle/>
                    <a:p>
                      <a:pPr algn="ctr"/>
                      <a:r>
                        <a:rPr lang="en-US" dirty="0"/>
                        <a:t>Project Update </a:t>
                      </a:r>
                    </a:p>
                  </a:txBody>
                  <a:tcPr anchor="ctr"/>
                </a:tc>
                <a:tc hMerge="1">
                  <a:txBody>
                    <a:bodyPr/>
                    <a:lstStyle/>
                    <a:p>
                      <a:endParaRPr lang="en-US" dirty="0"/>
                    </a:p>
                  </a:txBody>
                  <a:tcPr/>
                </a:tc>
                <a:extLst>
                  <a:ext uri="{0D108BD9-81ED-4DB2-BD59-A6C34878D82A}">
                    <a16:rowId xmlns:a16="http://schemas.microsoft.com/office/drawing/2014/main" val="2564656734"/>
                  </a:ext>
                </a:extLst>
              </a:tr>
              <a:tr h="404551">
                <a:tc>
                  <a:txBody>
                    <a:bodyPr/>
                    <a:lstStyle/>
                    <a:p>
                      <a:pPr algn="l"/>
                      <a:r>
                        <a:rPr lang="en-US" sz="1000" dirty="0"/>
                        <a:t>Address</a:t>
                      </a:r>
                    </a:p>
                  </a:txBody>
                  <a:tcPr anchor="ctr"/>
                </a:tc>
                <a:tc>
                  <a:txBody>
                    <a:bodyPr/>
                    <a:lstStyle/>
                    <a:p>
                      <a:pPr algn="l"/>
                      <a:r>
                        <a:rPr lang="en-US" sz="1000" dirty="0"/>
                        <a:t>3200 Surfside Blvd, Corpus Christi, TX 78402</a:t>
                      </a:r>
                    </a:p>
                  </a:txBody>
                  <a:tcPr anchor="ctr"/>
                </a:tc>
                <a:extLst>
                  <a:ext uri="{0D108BD9-81ED-4DB2-BD59-A6C34878D82A}">
                    <a16:rowId xmlns:a16="http://schemas.microsoft.com/office/drawing/2014/main" val="144239816"/>
                  </a:ext>
                </a:extLst>
              </a:tr>
              <a:tr h="638689">
                <a:tc>
                  <a:txBody>
                    <a:bodyPr/>
                    <a:lstStyle/>
                    <a:p>
                      <a:pPr algn="l"/>
                      <a:r>
                        <a:rPr lang="en-US" sz="1000" dirty="0"/>
                        <a:t>Description</a:t>
                      </a:r>
                    </a:p>
                  </a:txBody>
                  <a:tcPr anchor="ctr"/>
                </a:tc>
                <a:tc>
                  <a:txBody>
                    <a:bodyPr/>
                    <a:lstStyle/>
                    <a:p>
                      <a:pPr algn="l"/>
                      <a:r>
                        <a:rPr lang="en-US" sz="1000" dirty="0"/>
                        <a:t>Project includes converting a large meeting room into six luxury suites, including one presidential suite, building a new concrete parking lot with at least 10 spaces and replacing 45 existing balcony doors with upgraded hurricane rated sliding doors.</a:t>
                      </a:r>
                    </a:p>
                  </a:txBody>
                  <a:tcPr anchor="ctr"/>
                </a:tc>
                <a:extLst>
                  <a:ext uri="{0D108BD9-81ED-4DB2-BD59-A6C34878D82A}">
                    <a16:rowId xmlns:a16="http://schemas.microsoft.com/office/drawing/2014/main" val="1553337972"/>
                  </a:ext>
                </a:extLst>
              </a:tr>
              <a:tr h="1553109">
                <a:tc>
                  <a:txBody>
                    <a:bodyPr/>
                    <a:lstStyle/>
                    <a:p>
                      <a:pPr algn="l"/>
                      <a:r>
                        <a:rPr lang="en-US" sz="1000" dirty="0"/>
                        <a:t>Project Update </a:t>
                      </a:r>
                    </a:p>
                  </a:txBody>
                  <a:tcPr anchor="ctr"/>
                </a:tc>
                <a:tc>
                  <a:txBody>
                    <a:bodyPr/>
                    <a:lstStyle/>
                    <a:p>
                      <a:pPr algn="l"/>
                      <a:r>
                        <a:rPr lang="en-US" sz="1000" dirty="0"/>
                        <a:t>Developer has completed all major interior construction, including texturing, painting, flooring, plumbing, and electrical work, along with bathroom renovations and shower glass installations. The remaining scope primarily consists of final finish-out items, including chandelier lighting installation, furniture and fixture placement, and carpeting installation. </a:t>
                      </a:r>
                    </a:p>
                  </a:txBody>
                  <a:tcPr anchor="ctr"/>
                </a:tc>
                <a:extLst>
                  <a:ext uri="{0D108BD9-81ED-4DB2-BD59-A6C34878D82A}">
                    <a16:rowId xmlns:a16="http://schemas.microsoft.com/office/drawing/2014/main" val="2517404332"/>
                  </a:ext>
                </a:extLst>
              </a:tr>
              <a:tr h="404551">
                <a:tc>
                  <a:txBody>
                    <a:bodyPr/>
                    <a:lstStyle/>
                    <a:p>
                      <a:pPr algn="l"/>
                      <a:r>
                        <a:rPr lang="en-US" sz="1000" dirty="0"/>
                        <a:t>Approved Incentive</a:t>
                      </a:r>
                    </a:p>
                  </a:txBody>
                  <a:tcPr anchor="ctr"/>
                </a:tc>
                <a:tc>
                  <a:txBody>
                    <a:bodyPr/>
                    <a:lstStyle/>
                    <a:p>
                      <a:pPr algn="l"/>
                      <a:r>
                        <a:rPr lang="en-US" sz="1000" dirty="0"/>
                        <a:t>North Beach Property Improvement Program- $398,970</a:t>
                      </a:r>
                    </a:p>
                  </a:txBody>
                  <a:tcPr anchor="ctr"/>
                </a:tc>
                <a:extLst>
                  <a:ext uri="{0D108BD9-81ED-4DB2-BD59-A6C34878D82A}">
                    <a16:rowId xmlns:a16="http://schemas.microsoft.com/office/drawing/2014/main" val="1420577599"/>
                  </a:ext>
                </a:extLst>
              </a:tr>
              <a:tr h="404551">
                <a:tc>
                  <a:txBody>
                    <a:bodyPr/>
                    <a:lstStyle/>
                    <a:p>
                      <a:pPr algn="l"/>
                      <a:r>
                        <a:rPr lang="en-US" sz="1000" dirty="0"/>
                        <a:t>Completion Date</a:t>
                      </a:r>
                    </a:p>
                  </a:txBody>
                  <a:tcPr anchor="ctr"/>
                </a:tc>
                <a:tc>
                  <a:txBody>
                    <a:bodyPr/>
                    <a:lstStyle/>
                    <a:p>
                      <a:pPr algn="l"/>
                      <a:r>
                        <a:rPr lang="en-US" sz="1000" dirty="0"/>
                        <a:t>December 31, 2026</a:t>
                      </a:r>
                    </a:p>
                  </a:txBody>
                  <a:tcPr anchor="ctr"/>
                </a:tc>
                <a:extLst>
                  <a:ext uri="{0D108BD9-81ED-4DB2-BD59-A6C34878D82A}">
                    <a16:rowId xmlns:a16="http://schemas.microsoft.com/office/drawing/2014/main" val="742369531"/>
                  </a:ext>
                </a:extLst>
              </a:tr>
            </a:tbl>
          </a:graphicData>
        </a:graphic>
      </p:graphicFrame>
      <p:pic>
        <p:nvPicPr>
          <p:cNvPr id="3" name="Picture 2">
            <a:extLst>
              <a:ext uri="{FF2B5EF4-FFF2-40B4-BE49-F238E27FC236}">
                <a16:creationId xmlns:a16="http://schemas.microsoft.com/office/drawing/2014/main" id="{E9974FB7-B3B6-2310-46B9-0C3BB8A5DB32}"/>
              </a:ext>
            </a:extLst>
          </p:cNvPr>
          <p:cNvPicPr>
            <a:picLocks noChangeAspect="1"/>
          </p:cNvPicPr>
          <p:nvPr/>
        </p:nvPicPr>
        <p:blipFill>
          <a:blip r:embed="rId2"/>
          <a:srcRect t="18388" b="23452"/>
          <a:stretch>
            <a:fillRect/>
          </a:stretch>
        </p:blipFill>
        <p:spPr>
          <a:xfrm>
            <a:off x="9829800" y="1111692"/>
            <a:ext cx="2274189" cy="3782568"/>
          </a:xfrm>
          <a:prstGeom prst="rect">
            <a:avLst/>
          </a:prstGeom>
        </p:spPr>
      </p:pic>
      <p:pic>
        <p:nvPicPr>
          <p:cNvPr id="6" name="Picture 5">
            <a:extLst>
              <a:ext uri="{FF2B5EF4-FFF2-40B4-BE49-F238E27FC236}">
                <a16:creationId xmlns:a16="http://schemas.microsoft.com/office/drawing/2014/main" id="{24BD0007-AC1D-0C19-EEDC-8E5014B7532E}"/>
              </a:ext>
            </a:extLst>
          </p:cNvPr>
          <p:cNvPicPr>
            <a:picLocks noChangeAspect="1"/>
          </p:cNvPicPr>
          <p:nvPr/>
        </p:nvPicPr>
        <p:blipFill>
          <a:blip r:embed="rId3"/>
          <a:srcRect t="5280"/>
          <a:stretch>
            <a:fillRect/>
          </a:stretch>
        </p:blipFill>
        <p:spPr>
          <a:xfrm>
            <a:off x="7553939" y="1114740"/>
            <a:ext cx="1993529" cy="3782568"/>
          </a:xfrm>
          <a:prstGeom prst="rect">
            <a:avLst/>
          </a:prstGeom>
        </p:spPr>
      </p:pic>
      <p:pic>
        <p:nvPicPr>
          <p:cNvPr id="8" name="Picture 7">
            <a:extLst>
              <a:ext uri="{FF2B5EF4-FFF2-40B4-BE49-F238E27FC236}">
                <a16:creationId xmlns:a16="http://schemas.microsoft.com/office/drawing/2014/main" id="{F69EF0A9-3EFE-6F72-9489-C49A1C30FDC4}"/>
              </a:ext>
            </a:extLst>
          </p:cNvPr>
          <p:cNvPicPr>
            <a:picLocks noChangeAspect="1"/>
          </p:cNvPicPr>
          <p:nvPr/>
        </p:nvPicPr>
        <p:blipFill>
          <a:blip r:embed="rId4"/>
          <a:srcRect t="9205" b="10217"/>
          <a:stretch>
            <a:fillRect/>
          </a:stretch>
        </p:blipFill>
        <p:spPr>
          <a:xfrm>
            <a:off x="5237535" y="1111692"/>
            <a:ext cx="2027977" cy="3782568"/>
          </a:xfrm>
          <a:prstGeom prst="rect">
            <a:avLst/>
          </a:prstGeom>
        </p:spPr>
      </p:pic>
    </p:spTree>
    <p:extLst>
      <p:ext uri="{BB962C8B-B14F-4D97-AF65-F5344CB8AC3E}">
        <p14:creationId xmlns:p14="http://schemas.microsoft.com/office/powerpoint/2010/main" val="25584375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83F45-2930-2DE5-7B08-3017DD4DDFA1}"/>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2313619190"/>
      </p:ext>
    </p:extLst>
  </p:cSld>
  <p:clrMapOvr>
    <a:masterClrMapping/>
  </p:clrMapOvr>
</p:sld>
</file>

<file path=ppt/theme/theme1.xml><?xml version="1.0" encoding="utf-8"?>
<a:theme xmlns:a="http://schemas.openxmlformats.org/drawingml/2006/main" name="Office Theme">
  <a:themeElements>
    <a:clrScheme name="City of Corpus Christi Brand">
      <a:dk1>
        <a:sysClr val="windowText" lastClr="000000"/>
      </a:dk1>
      <a:lt1>
        <a:sysClr val="window" lastClr="FFFFFF"/>
      </a:lt1>
      <a:dk2>
        <a:srgbClr val="253271"/>
      </a:dk2>
      <a:lt2>
        <a:srgbClr val="B1D0E8"/>
      </a:lt2>
      <a:accent1>
        <a:srgbClr val="F99F1C"/>
      </a:accent1>
      <a:accent2>
        <a:srgbClr val="51575C"/>
      </a:accent2>
      <a:accent3>
        <a:srgbClr val="95999B"/>
      </a:accent3>
      <a:accent4>
        <a:srgbClr val="7CC362"/>
      </a:accent4>
      <a:accent5>
        <a:srgbClr val="FBCD0B"/>
      </a:accent5>
      <a:accent6>
        <a:srgbClr val="EF3E33"/>
      </a:accent6>
      <a:hlink>
        <a:srgbClr val="19A3DD"/>
      </a:hlink>
      <a:folHlink>
        <a:srgbClr val="96607D"/>
      </a:folHlink>
    </a:clrScheme>
    <a:fontScheme name="CCC-Brand Type">
      <a:majorFont>
        <a:latin typeface="Verdana Pro"/>
        <a:ea typeface=""/>
        <a:cs typeface=""/>
      </a:majorFont>
      <a:minorFont>
        <a:latin typeface="Verdana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ity Brand PowerPoint Presentation.pptx" id="{78AB9382-1815-46B6-954D-FE8C93C8DB0D}" vid="{1B080938-7905-4050-B834-B0F4EADEE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City Brand PowerPoint Presentation template</Template>
  <TotalTime>262</TotalTime>
  <Words>342</Words>
  <Application>Microsoft Office PowerPoint</Application>
  <PresentationFormat>Widescreen</PresentationFormat>
  <Paragraphs>42</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Arial</vt:lpstr>
      <vt:lpstr>Verdana</vt:lpstr>
      <vt:lpstr>Verdana Pro</vt:lpstr>
      <vt:lpstr>Office Theme</vt:lpstr>
      <vt:lpstr>TIRZ #4 North Beach Projects in Process </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Joe Escobar</dc:creator>
  <cp:lastModifiedBy>Joe Escobar</cp:lastModifiedBy>
  <cp:revision>5</cp:revision>
  <cp:lastPrinted>2025-03-28T17:51:05Z</cp:lastPrinted>
  <dcterms:created xsi:type="dcterms:W3CDTF">2026-05-05T18:05:17Z</dcterms:created>
  <dcterms:modified xsi:type="dcterms:W3CDTF">2026-05-06T22:45:37Z</dcterms:modified>
</cp:coreProperties>
</file>